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 業種別及び年齢階層別の給与所得者数</a:t>
            </a:r>
            <a:r>
              <a:rPr lang="en-US" altLang="ja-JP" dirty="0"/>
              <a:t>(</a:t>
            </a:r>
            <a:r>
              <a:rPr lang="ja-JP" altLang="en-US" dirty="0"/>
              <a:t>人</a:t>
            </a:r>
            <a:r>
              <a:rPr lang="en-US" altLang="ja-JP" dirty="0"/>
              <a:t>)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'1'!$C$9</c:f>
              <c:strCache>
                <c:ptCount val="1"/>
                <c:pt idx="0">
                  <c:v>19歳以下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'1'!$C$10:$C$23</c:f>
              <c:numCache>
                <c:formatCode>#,##0_);[Red]\(#,##0\)</c:formatCode>
                <c:ptCount val="14"/>
                <c:pt idx="0">
                  <c:v>11513</c:v>
                </c:pt>
                <c:pt idx="1">
                  <c:v>36273</c:v>
                </c:pt>
                <c:pt idx="2">
                  <c:v>85247</c:v>
                </c:pt>
                <c:pt idx="3">
                  <c:v>79260</c:v>
                </c:pt>
                <c:pt idx="4">
                  <c:v>923</c:v>
                </c:pt>
                <c:pt idx="5">
                  <c:v>1179</c:v>
                </c:pt>
                <c:pt idx="6">
                  <c:v>7111</c:v>
                </c:pt>
                <c:pt idx="7">
                  <c:v>273</c:v>
                </c:pt>
                <c:pt idx="8">
                  <c:v>422</c:v>
                </c:pt>
                <c:pt idx="9">
                  <c:v>3520</c:v>
                </c:pt>
                <c:pt idx="10">
                  <c:v>5700</c:v>
                </c:pt>
                <c:pt idx="11">
                  <c:v>786</c:v>
                </c:pt>
                <c:pt idx="12">
                  <c:v>13746</c:v>
                </c:pt>
                <c:pt idx="13">
                  <c:v>2251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2D-451F-811B-B02912C52A5B}"/>
            </c:ext>
          </c:extLst>
        </c:ser>
        <c:ser>
          <c:idx val="1"/>
          <c:order val="1"/>
          <c:tx>
            <c:strRef>
              <c:f>'1'!$D$9</c:f>
              <c:strCache>
                <c:ptCount val="1"/>
                <c:pt idx="0">
                  <c:v>20～24歳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'1'!$D$10:$D$23</c:f>
              <c:numCache>
                <c:formatCode>#,##0_);[Red]\(#,##0\)</c:formatCode>
                <c:ptCount val="14"/>
                <c:pt idx="0">
                  <c:v>184891</c:v>
                </c:pt>
                <c:pt idx="1">
                  <c:v>495682</c:v>
                </c:pt>
                <c:pt idx="2">
                  <c:v>456444</c:v>
                </c:pt>
                <c:pt idx="3">
                  <c:v>325375</c:v>
                </c:pt>
                <c:pt idx="4">
                  <c:v>54703</c:v>
                </c:pt>
                <c:pt idx="5">
                  <c:v>27015</c:v>
                </c:pt>
                <c:pt idx="6">
                  <c:v>89309</c:v>
                </c:pt>
                <c:pt idx="7">
                  <c:v>7913</c:v>
                </c:pt>
                <c:pt idx="8">
                  <c:v>66163</c:v>
                </c:pt>
                <c:pt idx="9">
                  <c:v>103787</c:v>
                </c:pt>
                <c:pt idx="10">
                  <c:v>285319</c:v>
                </c:pt>
                <c:pt idx="11">
                  <c:v>22458</c:v>
                </c:pt>
                <c:pt idx="12">
                  <c:v>332866</c:v>
                </c:pt>
                <c:pt idx="13">
                  <c:v>23988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2D-451F-811B-B02912C52A5B}"/>
            </c:ext>
          </c:extLst>
        </c:ser>
        <c:ser>
          <c:idx val="2"/>
          <c:order val="2"/>
          <c:tx>
            <c:strRef>
              <c:f>'1'!$E$9</c:f>
              <c:strCache>
                <c:ptCount val="1"/>
                <c:pt idx="0">
                  <c:v>25～29歳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'1'!$E$10:$E$23</c:f>
              <c:numCache>
                <c:formatCode>#,##0_);[Red]\(#,##0\)</c:formatCode>
                <c:ptCount val="14"/>
                <c:pt idx="0">
                  <c:v>303032</c:v>
                </c:pt>
                <c:pt idx="1">
                  <c:v>813820</c:v>
                </c:pt>
                <c:pt idx="2">
                  <c:v>604820</c:v>
                </c:pt>
                <c:pt idx="3">
                  <c:v>189172</c:v>
                </c:pt>
                <c:pt idx="4">
                  <c:v>168396</c:v>
                </c:pt>
                <c:pt idx="5">
                  <c:v>77936</c:v>
                </c:pt>
                <c:pt idx="6">
                  <c:v>168598</c:v>
                </c:pt>
                <c:pt idx="7">
                  <c:v>19230</c:v>
                </c:pt>
                <c:pt idx="8">
                  <c:v>264647</c:v>
                </c:pt>
                <c:pt idx="9">
                  <c:v>205552</c:v>
                </c:pt>
                <c:pt idx="10">
                  <c:v>586620</c:v>
                </c:pt>
                <c:pt idx="11">
                  <c:v>42007</c:v>
                </c:pt>
                <c:pt idx="12">
                  <c:v>600693</c:v>
                </c:pt>
                <c:pt idx="13">
                  <c:v>37067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2D-451F-811B-B02912C52A5B}"/>
            </c:ext>
          </c:extLst>
        </c:ser>
        <c:ser>
          <c:idx val="3"/>
          <c:order val="3"/>
          <c:tx>
            <c:strRef>
              <c:f>'1'!$F$9</c:f>
              <c:strCache>
                <c:ptCount val="1"/>
                <c:pt idx="0">
                  <c:v>30～34歳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'1'!$F$10:$F$23</c:f>
              <c:numCache>
                <c:formatCode>#,##0_);[Red]\(#,##0\)</c:formatCode>
                <c:ptCount val="14"/>
                <c:pt idx="0">
                  <c:v>300185</c:v>
                </c:pt>
                <c:pt idx="1">
                  <c:v>945231</c:v>
                </c:pt>
                <c:pt idx="2">
                  <c:v>728774</c:v>
                </c:pt>
                <c:pt idx="3">
                  <c:v>177897</c:v>
                </c:pt>
                <c:pt idx="4">
                  <c:v>149202</c:v>
                </c:pt>
                <c:pt idx="5">
                  <c:v>80647</c:v>
                </c:pt>
                <c:pt idx="6">
                  <c:v>206210</c:v>
                </c:pt>
                <c:pt idx="7">
                  <c:v>17636</c:v>
                </c:pt>
                <c:pt idx="8">
                  <c:v>256841</c:v>
                </c:pt>
                <c:pt idx="9">
                  <c:v>204046</c:v>
                </c:pt>
                <c:pt idx="10">
                  <c:v>673701</c:v>
                </c:pt>
                <c:pt idx="11">
                  <c:v>47144</c:v>
                </c:pt>
                <c:pt idx="12">
                  <c:v>712718</c:v>
                </c:pt>
                <c:pt idx="13">
                  <c:v>48681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72D-451F-811B-B02912C52A5B}"/>
            </c:ext>
          </c:extLst>
        </c:ser>
        <c:ser>
          <c:idx val="4"/>
          <c:order val="4"/>
          <c:tx>
            <c:strRef>
              <c:f>'1'!$G$9</c:f>
              <c:strCache>
                <c:ptCount val="1"/>
                <c:pt idx="0">
                  <c:v>35～39歳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'1'!$G$10:$G$23</c:f>
              <c:numCache>
                <c:formatCode>#,##0_);[Red]\(#,##0\)</c:formatCode>
                <c:ptCount val="14"/>
                <c:pt idx="0">
                  <c:v>398353</c:v>
                </c:pt>
                <c:pt idx="1">
                  <c:v>1092525</c:v>
                </c:pt>
                <c:pt idx="2">
                  <c:v>807448</c:v>
                </c:pt>
                <c:pt idx="3">
                  <c:v>206552</c:v>
                </c:pt>
                <c:pt idx="4">
                  <c:v>159180</c:v>
                </c:pt>
                <c:pt idx="5">
                  <c:v>108926</c:v>
                </c:pt>
                <c:pt idx="6">
                  <c:v>304903</c:v>
                </c:pt>
                <c:pt idx="7">
                  <c:v>15539</c:v>
                </c:pt>
                <c:pt idx="8">
                  <c:v>264878</c:v>
                </c:pt>
                <c:pt idx="9">
                  <c:v>248185</c:v>
                </c:pt>
                <c:pt idx="10">
                  <c:v>770453</c:v>
                </c:pt>
                <c:pt idx="11">
                  <c:v>51932</c:v>
                </c:pt>
                <c:pt idx="12">
                  <c:v>746333</c:v>
                </c:pt>
                <c:pt idx="13">
                  <c:v>49089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72D-451F-811B-B02912C52A5B}"/>
            </c:ext>
          </c:extLst>
        </c:ser>
        <c:ser>
          <c:idx val="5"/>
          <c:order val="5"/>
          <c:tx>
            <c:strRef>
              <c:f>'1'!$H$9</c:f>
              <c:strCache>
                <c:ptCount val="1"/>
                <c:pt idx="0">
                  <c:v>40～44歳</c:v>
                </c:pt>
              </c:strCache>
            </c:strRef>
          </c:tx>
          <c:spPr>
            <a:solidFill>
              <a:srgbClr val="409ECD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'1'!$H$10:$H$23</c:f>
              <c:numCache>
                <c:formatCode>#,##0_);[Red]\(#,##0\)</c:formatCode>
                <c:ptCount val="14"/>
                <c:pt idx="0">
                  <c:v>490866</c:v>
                </c:pt>
                <c:pt idx="1">
                  <c:v>1265004</c:v>
                </c:pt>
                <c:pt idx="2">
                  <c:v>1012453</c:v>
                </c:pt>
                <c:pt idx="3">
                  <c:v>242271</c:v>
                </c:pt>
                <c:pt idx="4">
                  <c:v>154498</c:v>
                </c:pt>
                <c:pt idx="5">
                  <c:v>116085</c:v>
                </c:pt>
                <c:pt idx="6">
                  <c:v>444773</c:v>
                </c:pt>
                <c:pt idx="7">
                  <c:v>23199</c:v>
                </c:pt>
                <c:pt idx="8">
                  <c:v>286191</c:v>
                </c:pt>
                <c:pt idx="9">
                  <c:v>287433</c:v>
                </c:pt>
                <c:pt idx="10">
                  <c:v>885682</c:v>
                </c:pt>
                <c:pt idx="11">
                  <c:v>86528</c:v>
                </c:pt>
                <c:pt idx="12">
                  <c:v>898955</c:v>
                </c:pt>
                <c:pt idx="13">
                  <c:v>61336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2D-451F-811B-B02912C52A5B}"/>
            </c:ext>
          </c:extLst>
        </c:ser>
        <c:ser>
          <c:idx val="6"/>
          <c:order val="6"/>
          <c:tx>
            <c:strRef>
              <c:f>'1'!$I$9</c:f>
              <c:strCache>
                <c:ptCount val="1"/>
                <c:pt idx="0">
                  <c:v>45～49歳</c:v>
                </c:pt>
              </c:strCache>
            </c:strRef>
          </c:tx>
          <c:spPr>
            <a:solidFill>
              <a:srgbClr val="589FEF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'1'!$I$10:$I$23</c:f>
              <c:numCache>
                <c:formatCode>#,##0_);[Red]\(#,##0\)</c:formatCode>
                <c:ptCount val="14"/>
                <c:pt idx="0">
                  <c:v>675694</c:v>
                </c:pt>
                <c:pt idx="1">
                  <c:v>1491041</c:v>
                </c:pt>
                <c:pt idx="2">
                  <c:v>1209535</c:v>
                </c:pt>
                <c:pt idx="3">
                  <c:v>274389</c:v>
                </c:pt>
                <c:pt idx="4">
                  <c:v>217674</c:v>
                </c:pt>
                <c:pt idx="5">
                  <c:v>174415</c:v>
                </c:pt>
                <c:pt idx="6">
                  <c:v>606362</c:v>
                </c:pt>
                <c:pt idx="7">
                  <c:v>34019</c:v>
                </c:pt>
                <c:pt idx="8">
                  <c:v>263661</c:v>
                </c:pt>
                <c:pt idx="9">
                  <c:v>356697</c:v>
                </c:pt>
                <c:pt idx="10">
                  <c:v>968373</c:v>
                </c:pt>
                <c:pt idx="11">
                  <c:v>111053</c:v>
                </c:pt>
                <c:pt idx="12">
                  <c:v>1048582</c:v>
                </c:pt>
                <c:pt idx="13">
                  <c:v>72833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72D-451F-811B-B02912C52A5B}"/>
            </c:ext>
          </c:extLst>
        </c:ser>
        <c:ser>
          <c:idx val="7"/>
          <c:order val="7"/>
          <c:tx>
            <c:strRef>
              <c:f>'1'!$J$9</c:f>
              <c:strCache>
                <c:ptCount val="1"/>
                <c:pt idx="0">
                  <c:v>50～54歳</c:v>
                </c:pt>
              </c:strCache>
            </c:strRef>
          </c:tx>
          <c:spPr>
            <a:solidFill>
              <a:srgbClr val="8FD0FF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'1'!$J$10:$J$23</c:f>
              <c:numCache>
                <c:formatCode>#,##0_);[Red]\(#,##0\)</c:formatCode>
                <c:ptCount val="14"/>
                <c:pt idx="0">
                  <c:v>555860</c:v>
                </c:pt>
                <c:pt idx="1">
                  <c:v>1388541</c:v>
                </c:pt>
                <c:pt idx="2">
                  <c:v>1001821</c:v>
                </c:pt>
                <c:pt idx="3">
                  <c:v>207200</c:v>
                </c:pt>
                <c:pt idx="4">
                  <c:v>216571</c:v>
                </c:pt>
                <c:pt idx="5">
                  <c:v>144175</c:v>
                </c:pt>
                <c:pt idx="6">
                  <c:v>566766</c:v>
                </c:pt>
                <c:pt idx="7">
                  <c:v>28587</c:v>
                </c:pt>
                <c:pt idx="8">
                  <c:v>216775</c:v>
                </c:pt>
                <c:pt idx="9">
                  <c:v>292073</c:v>
                </c:pt>
                <c:pt idx="10">
                  <c:v>868831</c:v>
                </c:pt>
                <c:pt idx="11">
                  <c:v>83499</c:v>
                </c:pt>
                <c:pt idx="12">
                  <c:v>889864</c:v>
                </c:pt>
                <c:pt idx="13">
                  <c:v>54149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72D-451F-811B-B02912C52A5B}"/>
            </c:ext>
          </c:extLst>
        </c:ser>
        <c:ser>
          <c:idx val="8"/>
          <c:order val="8"/>
          <c:tx>
            <c:strRef>
              <c:f>'1'!$K$9</c:f>
              <c:strCache>
                <c:ptCount val="1"/>
                <c:pt idx="0">
                  <c:v>55～59歳</c:v>
                </c:pt>
              </c:strCache>
            </c:strRef>
          </c:tx>
          <c:spPr>
            <a:solidFill>
              <a:srgbClr val="82B7F3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'1'!$K$10:$K$23</c:f>
              <c:numCache>
                <c:formatCode>#,##0_);[Red]\(#,##0\)</c:formatCode>
                <c:ptCount val="14"/>
                <c:pt idx="0">
                  <c:v>475753</c:v>
                </c:pt>
                <c:pt idx="1">
                  <c:v>1152626</c:v>
                </c:pt>
                <c:pt idx="2">
                  <c:v>906776</c:v>
                </c:pt>
                <c:pt idx="3">
                  <c:v>180634</c:v>
                </c:pt>
                <c:pt idx="4">
                  <c:v>172677</c:v>
                </c:pt>
                <c:pt idx="5">
                  <c:v>139770</c:v>
                </c:pt>
                <c:pt idx="6">
                  <c:v>463927</c:v>
                </c:pt>
                <c:pt idx="7">
                  <c:v>27106</c:v>
                </c:pt>
                <c:pt idx="8">
                  <c:v>167942</c:v>
                </c:pt>
                <c:pt idx="9">
                  <c:v>257354</c:v>
                </c:pt>
                <c:pt idx="10">
                  <c:v>771091</c:v>
                </c:pt>
                <c:pt idx="11">
                  <c:v>84209</c:v>
                </c:pt>
                <c:pt idx="12">
                  <c:v>780405</c:v>
                </c:pt>
                <c:pt idx="13">
                  <c:v>50946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2D-451F-811B-B02912C52A5B}"/>
            </c:ext>
          </c:extLst>
        </c:ser>
        <c:ser>
          <c:idx val="9"/>
          <c:order val="9"/>
          <c:tx>
            <c:strRef>
              <c:f>'1'!$L$9</c:f>
              <c:strCache>
                <c:ptCount val="1"/>
                <c:pt idx="0">
                  <c:v>60～64歳</c:v>
                </c:pt>
              </c:strCache>
            </c:strRef>
          </c:tx>
          <c:spPr>
            <a:solidFill>
              <a:srgbClr val="ABCDFF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'1'!$L$10:$L$23</c:f>
              <c:numCache>
                <c:formatCode>#,##0_);[Red]\(#,##0\)</c:formatCode>
                <c:ptCount val="14"/>
                <c:pt idx="0">
                  <c:v>402469</c:v>
                </c:pt>
                <c:pt idx="1">
                  <c:v>716541</c:v>
                </c:pt>
                <c:pt idx="2">
                  <c:v>653384</c:v>
                </c:pt>
                <c:pt idx="3">
                  <c:v>142519</c:v>
                </c:pt>
                <c:pt idx="4">
                  <c:v>107969</c:v>
                </c:pt>
                <c:pt idx="5">
                  <c:v>132509</c:v>
                </c:pt>
                <c:pt idx="6">
                  <c:v>360286</c:v>
                </c:pt>
                <c:pt idx="7">
                  <c:v>10694</c:v>
                </c:pt>
                <c:pt idx="8">
                  <c:v>71865</c:v>
                </c:pt>
                <c:pt idx="9">
                  <c:v>217883</c:v>
                </c:pt>
                <c:pt idx="10">
                  <c:v>591255</c:v>
                </c:pt>
                <c:pt idx="11">
                  <c:v>48043</c:v>
                </c:pt>
                <c:pt idx="12">
                  <c:v>686247</c:v>
                </c:pt>
                <c:pt idx="13">
                  <c:v>65363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2D-451F-811B-B02912C52A5B}"/>
            </c:ext>
          </c:extLst>
        </c:ser>
        <c:ser>
          <c:idx val="10"/>
          <c:order val="10"/>
          <c:tx>
            <c:strRef>
              <c:f>'1'!$M$9</c:f>
              <c:strCache>
                <c:ptCount val="1"/>
                <c:pt idx="0">
                  <c:v>65～69歳</c:v>
                </c:pt>
              </c:strCache>
            </c:strRef>
          </c:tx>
          <c:spPr>
            <a:solidFill>
              <a:srgbClr val="687C8D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'1'!$M$10:$M$23</c:f>
              <c:numCache>
                <c:formatCode>#,##0_);[Red]\(#,##0\)</c:formatCode>
                <c:ptCount val="14"/>
                <c:pt idx="0">
                  <c:v>308697</c:v>
                </c:pt>
                <c:pt idx="1">
                  <c:v>373392</c:v>
                </c:pt>
                <c:pt idx="2">
                  <c:v>437316</c:v>
                </c:pt>
                <c:pt idx="3">
                  <c:v>129897</c:v>
                </c:pt>
                <c:pt idx="4">
                  <c:v>26570</c:v>
                </c:pt>
                <c:pt idx="5">
                  <c:v>108997</c:v>
                </c:pt>
                <c:pt idx="6">
                  <c:v>193271</c:v>
                </c:pt>
                <c:pt idx="7">
                  <c:v>730</c:v>
                </c:pt>
                <c:pt idx="8">
                  <c:v>27642</c:v>
                </c:pt>
                <c:pt idx="9">
                  <c:v>129427</c:v>
                </c:pt>
                <c:pt idx="10">
                  <c:v>376175</c:v>
                </c:pt>
                <c:pt idx="11">
                  <c:v>27208</c:v>
                </c:pt>
                <c:pt idx="12">
                  <c:v>555974</c:v>
                </c:pt>
                <c:pt idx="13">
                  <c:v>63653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2D-451F-811B-B02912C52A5B}"/>
            </c:ext>
          </c:extLst>
        </c:ser>
        <c:ser>
          <c:idx val="11"/>
          <c:order val="11"/>
          <c:tx>
            <c:strRef>
              <c:f>'1'!$N$9</c:f>
              <c:strCache>
                <c:ptCount val="1"/>
                <c:pt idx="0">
                  <c:v>70歳以上</c:v>
                </c:pt>
              </c:strCache>
            </c:strRef>
          </c:tx>
          <c:spPr>
            <a:solidFill>
              <a:srgbClr val="B0C0CD"/>
            </a:solidFill>
            <a:ln>
              <a:noFill/>
            </a:ln>
            <a:effectLst/>
          </c:spPr>
          <c:invertIfNegative val="0"/>
          <c:cat>
            <c:strRef>
              <c:f>'1'!$B$10:$B$23</c:f>
              <c:strCache>
                <c:ptCount val="14"/>
                <c:pt idx="0">
                  <c:v>建設業</c:v>
                </c:pt>
                <c:pt idx="1">
                  <c:v>製造業</c:v>
                </c:pt>
                <c:pt idx="2">
                  <c:v>卸売業，小売業</c:v>
                </c:pt>
                <c:pt idx="3">
                  <c:v>宿泊業，
飲食サービス業</c:v>
                </c:pt>
                <c:pt idx="4">
                  <c:v>金融業，
保険業</c:v>
                </c:pt>
                <c:pt idx="5">
                  <c:v>不動産業，
物品賃貸業</c:v>
                </c:pt>
                <c:pt idx="6">
                  <c:v>運輸業，
郵便業</c:v>
                </c:pt>
                <c:pt idx="7">
                  <c:v>電気･ガス･
熱供給・水道業</c:v>
                </c:pt>
                <c:pt idx="8">
                  <c:v>情報通信業</c:v>
                </c:pt>
                <c:pt idx="9">
                  <c:v>学術研究，専門・技術サービス業、
教育，学習支援業</c:v>
                </c:pt>
                <c:pt idx="10">
                  <c:v>医療，福祉</c:v>
                </c:pt>
                <c:pt idx="11">
                  <c:v>複合サービス事業</c:v>
                </c:pt>
                <c:pt idx="12">
                  <c:v>サービス業</c:v>
                </c:pt>
                <c:pt idx="13">
                  <c:v>農林水産・鉱業</c:v>
                </c:pt>
              </c:strCache>
            </c:strRef>
          </c:cat>
          <c:val>
            <c:numRef>
              <c:f>'1'!$N$10:$N$23</c:f>
              <c:numCache>
                <c:formatCode>#,##0_);[Red]\(#,##0\)</c:formatCode>
                <c:ptCount val="14"/>
                <c:pt idx="0">
                  <c:v>328624</c:v>
                </c:pt>
                <c:pt idx="1">
                  <c:v>391062</c:v>
                </c:pt>
                <c:pt idx="2">
                  <c:v>470666</c:v>
                </c:pt>
                <c:pt idx="3">
                  <c:v>151087</c:v>
                </c:pt>
                <c:pt idx="4">
                  <c:v>21184</c:v>
                </c:pt>
                <c:pt idx="5">
                  <c:v>250314</c:v>
                </c:pt>
                <c:pt idx="6">
                  <c:v>157988</c:v>
                </c:pt>
                <c:pt idx="7">
                  <c:v>563</c:v>
                </c:pt>
                <c:pt idx="8">
                  <c:v>13731</c:v>
                </c:pt>
                <c:pt idx="9">
                  <c:v>107254</c:v>
                </c:pt>
                <c:pt idx="10">
                  <c:v>307690</c:v>
                </c:pt>
                <c:pt idx="11">
                  <c:v>19342</c:v>
                </c:pt>
                <c:pt idx="12">
                  <c:v>652822</c:v>
                </c:pt>
                <c:pt idx="13">
                  <c:v>123251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72D-451F-811B-B02912C52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24906256"/>
        <c:axId val="1324905008"/>
      </c:barChart>
      <c:catAx>
        <c:axId val="13249062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24905008"/>
        <c:crosses val="autoZero"/>
        <c:auto val="1"/>
        <c:lblAlgn val="ctr"/>
        <c:lblOffset val="100"/>
        <c:noMultiLvlLbl val="0"/>
      </c:catAx>
      <c:valAx>
        <c:axId val="13249050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2490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6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72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669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48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3943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5580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0327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666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0422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2788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61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4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3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90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54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27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35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45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91674-B8C7-4BBE-A2D8-C0EEF0D5E9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F2F4-E9B0-4F8B-BD95-816982CCF6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59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28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/>
          </p:nvPr>
        </p:nvGraphicFramePr>
        <p:xfrm>
          <a:off x="806450" y="919726"/>
          <a:ext cx="7607300" cy="568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62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2022-09-14T08:48:15Z</dcterms:created>
  <dcterms:modified xsi:type="dcterms:W3CDTF">2022-09-14T08:48:15Z</dcterms:modified>
</cp:coreProperties>
</file>