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40" b="0" i="0" u="none" strike="noStrike" baseline="0" dirty="0">
                <a:effectLst/>
              </a:rPr>
              <a:t>パワーハラスメント防止対策の取組内容別企業割合（複数回答）</a:t>
            </a:r>
            <a:endParaRPr 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'7'!$B$9:$B$14</c:f>
              <c:strCache>
                <c:ptCount val="6"/>
                <c:pt idx="0">
                  <c:v>就業規則・労働協約等の書面で内容及び、あってはならない旨の
方針を明確化し、周知している</c:v>
                </c:pt>
                <c:pt idx="1">
                  <c:v>行為者については、厳正に対処する旨の方針・対処の内容を就業
規則等の文書に規定し、周知している</c:v>
                </c:pt>
                <c:pt idx="2">
                  <c:v>相談・苦情対応窓口を設置している</c:v>
                </c:pt>
                <c:pt idx="3">
                  <c:v>相談・苦情対応窓口担当者が内容や状況に適切に対応できるよう
に、研修等を実施している</c:v>
                </c:pt>
                <c:pt idx="4">
                  <c:v>当事者等のプライバシー保護に必要な措置を講じ、周知している</c:v>
                </c:pt>
                <c:pt idx="5">
                  <c:v>相談したことや、調査への協力をしたこと等を理由に不利益な取扱
いをしないことを定め、周知している</c:v>
                </c:pt>
              </c:strCache>
            </c:strRef>
          </c:cat>
          <c:val>
            <c:numRef>
              <c:f>'7'!$C$9:$C$14</c:f>
              <c:numCache>
                <c:formatCode>General</c:formatCode>
                <c:ptCount val="6"/>
                <c:pt idx="0">
                  <c:v>62.7</c:v>
                </c:pt>
                <c:pt idx="1">
                  <c:v>44.8</c:v>
                </c:pt>
                <c:pt idx="2">
                  <c:v>49.4</c:v>
                </c:pt>
                <c:pt idx="3">
                  <c:v>23.2</c:v>
                </c:pt>
                <c:pt idx="4">
                  <c:v>49.1</c:v>
                </c:pt>
                <c:pt idx="5">
                  <c:v>47.9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B4-4EE3-8408-52AAC49B81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5274076317383394"/>
              <c:y val="0.108805476020042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3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50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02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55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116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13375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60306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30427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394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9974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44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4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05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7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45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5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12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EDA59-EA51-4D3E-B7DB-1973595EA0B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DCEEE-5652-40DE-8646-A3A08D5F7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53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1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ACBD74B-8D3B-4ACD-AEAD-209A05E5BC9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76300" y="990600"/>
          <a:ext cx="7910830" cy="5693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33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2022-09-14T08:44:08Z</dcterms:created>
  <dcterms:modified xsi:type="dcterms:W3CDTF">2022-09-14T08:44:08Z</dcterms:modified>
</cp:coreProperties>
</file>