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生活の総合満足度（性別）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6825251601097897"/>
          <c:y val="1.8276755584123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'12'!$D$8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95-4019-B89A-49ED8718D7CF}"/>
              </c:ext>
            </c:extLst>
          </c:dPt>
          <c:dPt>
            <c:idx val="3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95-4019-B89A-49ED8718D7CF}"/>
              </c:ext>
            </c:extLst>
          </c:dPt>
          <c:dPt>
            <c:idx val="5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D95-4019-B89A-49ED8718D7CF}"/>
              </c:ext>
            </c:extLst>
          </c:dPt>
          <c:dPt>
            <c:idx val="7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D95-4019-B89A-49ED8718D7C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'12'!$D$9:$D$16</c:f>
              <c:numCache>
                <c:formatCode>0.0</c:formatCode>
                <c:ptCount val="8"/>
                <c:pt idx="0">
                  <c:v>20.7</c:v>
                </c:pt>
                <c:pt idx="1">
                  <c:v>21.5</c:v>
                </c:pt>
                <c:pt idx="2">
                  <c:v>75.3</c:v>
                </c:pt>
                <c:pt idx="3">
                  <c:v>77.3</c:v>
                </c:pt>
                <c:pt idx="4">
                  <c:v>53.3</c:v>
                </c:pt>
                <c:pt idx="5">
                  <c:v>51.2</c:v>
                </c:pt>
                <c:pt idx="6">
                  <c:v>57.9</c:v>
                </c:pt>
                <c:pt idx="7">
                  <c:v>54.5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95-4019-B89A-49ED8718D7CF}"/>
            </c:ext>
          </c:extLst>
        </c:ser>
        <c:ser>
          <c:idx val="1"/>
          <c:order val="1"/>
          <c:tx>
            <c:strRef>
              <c:f>'12'!$E$8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D95-4019-B89A-49ED8718D7CF}"/>
              </c:ext>
            </c:extLst>
          </c:dPt>
          <c:dPt>
            <c:idx val="3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ED95-4019-B89A-49ED8718D7CF}"/>
              </c:ext>
            </c:extLst>
          </c:dPt>
          <c:dPt>
            <c:idx val="5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ED95-4019-B89A-49ED8718D7CF}"/>
              </c:ext>
            </c:extLst>
          </c:dPt>
          <c:dPt>
            <c:idx val="7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ED95-4019-B89A-49ED8718D7C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'12'!$E$9:$E$16</c:f>
              <c:numCache>
                <c:formatCode>0.0</c:formatCode>
                <c:ptCount val="8"/>
                <c:pt idx="0">
                  <c:v>57.9</c:v>
                </c:pt>
                <c:pt idx="1">
                  <c:v>62.7</c:v>
                </c:pt>
                <c:pt idx="2">
                  <c:v>18.100000000000001</c:v>
                </c:pt>
                <c:pt idx="3">
                  <c:v>18.2</c:v>
                </c:pt>
                <c:pt idx="4">
                  <c:v>38</c:v>
                </c:pt>
                <c:pt idx="5">
                  <c:v>40.6</c:v>
                </c:pt>
                <c:pt idx="6">
                  <c:v>34.5</c:v>
                </c:pt>
                <c:pt idx="7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ED95-4019-B89A-49ED8718D7CF}"/>
            </c:ext>
          </c:extLst>
        </c:ser>
        <c:ser>
          <c:idx val="2"/>
          <c:order val="2"/>
          <c:tx>
            <c:strRef>
              <c:f>'12'!$F$8</c:f>
              <c:strCache>
                <c:ptCount val="1"/>
                <c:pt idx="0">
                  <c:v>やや不満である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D95-4019-B89A-49ED8718D7CF}"/>
              </c:ext>
            </c:extLst>
          </c:dPt>
          <c:dPt>
            <c:idx val="3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D95-4019-B89A-49ED8718D7CF}"/>
              </c:ext>
            </c:extLst>
          </c:dPt>
          <c:dPt>
            <c:idx val="5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D95-4019-B89A-49ED8718D7CF}"/>
              </c:ext>
            </c:extLst>
          </c:dPt>
          <c:dPt>
            <c:idx val="7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ED95-4019-B89A-49ED8718D7CF}"/>
              </c:ext>
            </c:extLst>
          </c:dPt>
          <c:dLbls>
            <c:dLbl>
              <c:idx val="3"/>
              <c:layout>
                <c:manualLayout>
                  <c:x val="-2.0128087831655993E-2"/>
                  <c:y val="-4.84691868873532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D95-4019-B89A-49ED8718D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'12'!$F$9:$F$16</c:f>
              <c:numCache>
                <c:formatCode>0.0</c:formatCode>
                <c:ptCount val="8"/>
                <c:pt idx="0">
                  <c:v>14.3</c:v>
                </c:pt>
                <c:pt idx="1">
                  <c:v>11.5</c:v>
                </c:pt>
                <c:pt idx="2">
                  <c:v>4.5</c:v>
                </c:pt>
                <c:pt idx="3">
                  <c:v>2.4</c:v>
                </c:pt>
                <c:pt idx="4">
                  <c:v>5.8</c:v>
                </c:pt>
                <c:pt idx="5">
                  <c:v>6.6</c:v>
                </c:pt>
                <c:pt idx="6">
                  <c:v>3.8</c:v>
                </c:pt>
                <c:pt idx="7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ED95-4019-B89A-49ED8718D7CF}"/>
            </c:ext>
          </c:extLst>
        </c:ser>
        <c:ser>
          <c:idx val="3"/>
          <c:order val="3"/>
          <c:tx>
            <c:strRef>
              <c:f>'12'!$G$8</c:f>
              <c:strCache>
                <c:ptCount val="1"/>
                <c:pt idx="0">
                  <c:v>不満である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ED95-4019-B89A-49ED8718D7CF}"/>
              </c:ext>
            </c:extLst>
          </c:dPt>
          <c:dPt>
            <c:idx val="3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ED95-4019-B89A-49ED8718D7CF}"/>
              </c:ext>
            </c:extLst>
          </c:dPt>
          <c:dPt>
            <c:idx val="5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ED95-4019-B89A-49ED8718D7CF}"/>
              </c:ext>
            </c:extLst>
          </c:dPt>
          <c:dPt>
            <c:idx val="7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ED95-4019-B89A-49ED8718D7CF}"/>
              </c:ext>
            </c:extLst>
          </c:dPt>
          <c:dLbls>
            <c:dLbl>
              <c:idx val="1"/>
              <c:layout>
                <c:manualLayout>
                  <c:x val="0"/>
                  <c:y val="-4.3367346938775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D95-4019-B89A-49ED8718D7CF}"/>
                </c:ext>
              </c:extLst>
            </c:dLbl>
            <c:dLbl>
              <c:idx val="2"/>
              <c:layout>
                <c:manualLayout>
                  <c:x val="0"/>
                  <c:y val="-4.3367346938775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ED95-4019-B89A-49ED8718D7CF}"/>
                </c:ext>
              </c:extLst>
            </c:dLbl>
            <c:dLbl>
              <c:idx val="3"/>
              <c:layout>
                <c:manualLayout>
                  <c:x val="3.659652333028228E-3"/>
                  <c:y val="-4.84691868873532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D95-4019-B89A-49ED8718D7CF}"/>
                </c:ext>
              </c:extLst>
            </c:dLbl>
            <c:dLbl>
              <c:idx val="4"/>
              <c:layout>
                <c:manualLayout>
                  <c:x val="3.659652333028228E-3"/>
                  <c:y val="-4.33671460710267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ED95-4019-B89A-49ED8718D7CF}"/>
                </c:ext>
              </c:extLst>
            </c:dLbl>
            <c:dLbl>
              <c:idx val="5"/>
              <c:layout>
                <c:manualLayout>
                  <c:x val="-1.3418570208635894E-16"/>
                  <c:y val="-4.336734693877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D95-4019-B89A-49ED8718D7CF}"/>
                </c:ext>
              </c:extLst>
            </c:dLbl>
            <c:dLbl>
              <c:idx val="6"/>
              <c:layout>
                <c:manualLayout>
                  <c:x val="-7.3193046660568585E-3"/>
                  <c:y val="-4.59181664791901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ED95-4019-B89A-49ED8718D7CF}"/>
                </c:ext>
              </c:extLst>
            </c:dLbl>
            <c:dLbl>
              <c:idx val="7"/>
              <c:layout>
                <c:manualLayout>
                  <c:x val="-1.8298261665143152E-3"/>
                  <c:y val="-4.59183673469385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ED95-4019-B89A-49ED8718D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'12'!$G$9:$G$16</c:f>
              <c:numCache>
                <c:formatCode>0.0</c:formatCode>
                <c:ptCount val="8"/>
                <c:pt idx="0">
                  <c:v>4.3</c:v>
                </c:pt>
                <c:pt idx="1">
                  <c:v>2.5</c:v>
                </c:pt>
                <c:pt idx="2">
                  <c:v>0.9</c:v>
                </c:pt>
                <c:pt idx="3">
                  <c:v>1.7</c:v>
                </c:pt>
                <c:pt idx="4">
                  <c:v>2.8</c:v>
                </c:pt>
                <c:pt idx="5">
                  <c:v>1.4</c:v>
                </c:pt>
                <c:pt idx="6">
                  <c:v>0.4</c:v>
                </c:pt>
                <c:pt idx="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ED95-4019-B89A-49ED8718D7CF}"/>
            </c:ext>
          </c:extLst>
        </c:ser>
        <c:ser>
          <c:idx val="4"/>
          <c:order val="4"/>
          <c:tx>
            <c:strRef>
              <c:f>'12'!$H$8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ED95-4019-B89A-49ED8718D7CF}"/>
              </c:ext>
            </c:extLst>
          </c:dPt>
          <c:dPt>
            <c:idx val="3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ED95-4019-B89A-49ED8718D7CF}"/>
              </c:ext>
            </c:extLst>
          </c:dPt>
          <c:dPt>
            <c:idx val="5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ED95-4019-B89A-49ED8718D7CF}"/>
              </c:ext>
            </c:extLst>
          </c:dPt>
          <c:dPt>
            <c:idx val="7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E-ED95-4019-B89A-49ED8718D7CF}"/>
              </c:ext>
            </c:extLst>
          </c:dPt>
          <c:dLbls>
            <c:dLbl>
              <c:idx val="0"/>
              <c:layout>
                <c:manualLayout>
                  <c:x val="2.9277218664227032E-2"/>
                  <c:y val="2.39335790437973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ED95-4019-B89A-49ED8718D7CF}"/>
                </c:ext>
              </c:extLst>
            </c:dLbl>
            <c:dLbl>
              <c:idx val="1"/>
              <c:layout>
                <c:manualLayout>
                  <c:x val="2.7447392497712716E-2"/>
                  <c:y val="-2.5508195404145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ED95-4019-B89A-49ED8718D7CF}"/>
                </c:ext>
              </c:extLst>
            </c:dLbl>
            <c:dLbl>
              <c:idx val="2"/>
              <c:layout>
                <c:manualLayout>
                  <c:x val="2.5617566331198535E-2"/>
                  <c:y val="4.786715808759475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ED95-4019-B89A-49ED8718D7CF}"/>
                </c:ext>
              </c:extLst>
            </c:dLbl>
            <c:dLbl>
              <c:idx val="3"/>
              <c:layout>
                <c:manualLayout>
                  <c:x val="2.3787740164684355E-2"/>
                  <c:y val="-2.5508195404144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ED95-4019-B89A-49ED8718D7CF}"/>
                </c:ext>
              </c:extLst>
            </c:dLbl>
            <c:dLbl>
              <c:idx val="4"/>
              <c:layout>
                <c:manualLayout>
                  <c:x val="2.1957913998170039E-2"/>
                  <c:y val="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ED95-4019-B89A-49ED8718D7CF}"/>
                </c:ext>
              </c:extLst>
            </c:dLbl>
            <c:dLbl>
              <c:idx val="5"/>
              <c:layout>
                <c:manualLayout>
                  <c:x val="2.3787740164684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ED95-4019-B89A-49ED8718D7C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ED95-4019-B89A-49ED8718D7CF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ED95-4019-B89A-49ED8718D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'12'!$H$9:$H$16</c:f>
              <c:numCache>
                <c:formatCode>0.0</c:formatCode>
                <c:ptCount val="8"/>
                <c:pt idx="0">
                  <c:v>2.8</c:v>
                </c:pt>
                <c:pt idx="1">
                  <c:v>1.8</c:v>
                </c:pt>
                <c:pt idx="2">
                  <c:v>1.2</c:v>
                </c:pt>
                <c:pt idx="3">
                  <c:v>0.3</c:v>
                </c:pt>
                <c:pt idx="4">
                  <c:v>0.2</c:v>
                </c:pt>
                <c:pt idx="5">
                  <c:v>0.2</c:v>
                </c:pt>
                <c:pt idx="6">
                  <c:v>3.4</c:v>
                </c:pt>
                <c:pt idx="7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3-ED95-4019-B89A-49ED8718D7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72075700052589"/>
          <c:y val="0.94164510686164227"/>
          <c:w val="0.87158135882602961"/>
          <c:h val="4.304877068937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0.14264</cdr:x>
      <cdr:y>0.95718</cdr:y>
    </cdr:from>
    <cdr:to>
      <cdr:x>0.15186</cdr:x>
      <cdr:y>0.97017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11184BEC-59C8-53D9-E598-29B50352F8C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990530" y="4746300"/>
          <a:ext cx="64081" cy="64448"/>
        </a:xfrm>
        <a:prstGeom xmlns:a="http://schemas.openxmlformats.org/drawingml/2006/main" prst="rect">
          <a:avLst/>
        </a:prstGeom>
        <a:solidFill xmlns:a="http://schemas.openxmlformats.org/drawingml/2006/main">
          <a:srgbClr val="40001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0.31363</cdr:x>
      <cdr:y>0.95548</cdr:y>
    </cdr:from>
    <cdr:to>
      <cdr:x>0.32285</cdr:x>
      <cdr:y>0.96847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93DD9895-5EBB-F58A-0B03-6C18AA721CA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190075" y="4756758"/>
          <a:ext cx="64382" cy="64669"/>
        </a:xfrm>
        <a:prstGeom xmlns:a="http://schemas.openxmlformats.org/drawingml/2006/main" prst="rect">
          <a:avLst/>
        </a:prstGeom>
        <a:solidFill xmlns:a="http://schemas.openxmlformats.org/drawingml/2006/main">
          <a:srgbClr val="70404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0.51314</cdr:x>
      <cdr:y>0.95718</cdr:y>
    </cdr:from>
    <cdr:to>
      <cdr:x>0.52236</cdr:x>
      <cdr:y>0.97017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FCC7001E-8044-1ACE-E48B-FABD4E8174B1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83229" y="4765225"/>
          <a:ext cx="64382" cy="64669"/>
        </a:xfrm>
        <a:prstGeom xmlns:a="http://schemas.openxmlformats.org/drawingml/2006/main" prst="rect">
          <a:avLst/>
        </a:prstGeom>
        <a:solidFill xmlns:a="http://schemas.openxmlformats.org/drawingml/2006/main">
          <a:srgbClr val="6F002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0.69614</cdr:x>
      <cdr:y>0.95888</cdr:y>
    </cdr:from>
    <cdr:to>
      <cdr:x>0.70537</cdr:x>
      <cdr:y>0.97187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F1D216D-DD99-6DB4-F61E-72D8E3A6F36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861061" y="4773691"/>
          <a:ext cx="64452" cy="64669"/>
        </a:xfrm>
        <a:prstGeom xmlns:a="http://schemas.openxmlformats.org/drawingml/2006/main" prst="rect">
          <a:avLst/>
        </a:prstGeom>
        <a:solidFill xmlns:a="http://schemas.openxmlformats.org/drawingml/2006/main">
          <a:srgbClr val="93406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0.84743</cdr:x>
      <cdr:y>0.95888</cdr:y>
    </cdr:from>
    <cdr:to>
      <cdr:x>0.85666</cdr:x>
      <cdr:y>0.97187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6D7537B5-CC26-D105-7D75-71F3A309112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917522" y="4773691"/>
          <a:ext cx="64452" cy="64669"/>
        </a:xfrm>
        <a:prstGeom xmlns:a="http://schemas.openxmlformats.org/drawingml/2006/main" prst="rect">
          <a:avLst/>
        </a:prstGeom>
        <a:solidFill xmlns:a="http://schemas.openxmlformats.org/drawingml/2006/main">
          <a:srgbClr val="A3344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7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44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919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694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740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61620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46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63024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847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530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6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37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77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00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81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9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64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07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B47E-E795-4F82-9545-A649E50238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7D4F-47F6-4364-A38F-F8D4E517E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25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1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21A12B3-ECD8-5A46-B142-BB931D5B50A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81000" y="965200"/>
          <a:ext cx="81915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204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2022-09-14T08:44:55Z</dcterms:created>
  <dcterms:modified xsi:type="dcterms:W3CDTF">2022-09-14T08:44:55Z</dcterms:modified>
</cp:coreProperties>
</file>