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生活の総合満足度（第８回比較）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33531564501372368"/>
          <c:y val="1.8276697508302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'11'!$D$8</c:f>
              <c:strCache>
                <c:ptCount val="1"/>
                <c:pt idx="0">
                  <c:v>満足している</c:v>
                </c:pt>
              </c:strCache>
            </c:strRef>
          </c:tx>
          <c:spPr>
            <a:solidFill>
              <a:srgbClr val="00215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'11'!$B$9:$C$16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'11'!$D$9:$D$16</c:f>
              <c:numCache>
                <c:formatCode>0.0</c:formatCode>
                <c:ptCount val="8"/>
                <c:pt idx="0">
                  <c:v>21.1</c:v>
                </c:pt>
                <c:pt idx="1">
                  <c:v>30.7</c:v>
                </c:pt>
                <c:pt idx="2">
                  <c:v>76.400000000000006</c:v>
                </c:pt>
                <c:pt idx="3">
                  <c:v>71.099999999999994</c:v>
                </c:pt>
                <c:pt idx="4">
                  <c:v>52.2</c:v>
                </c:pt>
                <c:pt idx="5">
                  <c:v>50.6</c:v>
                </c:pt>
                <c:pt idx="6">
                  <c:v>56.2</c:v>
                </c:pt>
                <c:pt idx="7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97-451C-8449-0AA0EE004F02}"/>
            </c:ext>
          </c:extLst>
        </c:ser>
        <c:ser>
          <c:idx val="1"/>
          <c:order val="1"/>
          <c:tx>
            <c:strRef>
              <c:f>'11'!$E$8</c:f>
              <c:strCache>
                <c:ptCount val="1"/>
                <c:pt idx="0">
                  <c:v>まあ満足している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'11'!$B$9:$C$16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'11'!$E$9:$E$16</c:f>
              <c:numCache>
                <c:formatCode>0.0</c:formatCode>
                <c:ptCount val="8"/>
                <c:pt idx="0">
                  <c:v>60.4</c:v>
                </c:pt>
                <c:pt idx="1">
                  <c:v>57.6</c:v>
                </c:pt>
                <c:pt idx="2">
                  <c:v>18.2</c:v>
                </c:pt>
                <c:pt idx="3">
                  <c:v>24.1</c:v>
                </c:pt>
                <c:pt idx="4">
                  <c:v>39.4</c:v>
                </c:pt>
                <c:pt idx="5">
                  <c:v>41.3</c:v>
                </c:pt>
                <c:pt idx="6">
                  <c:v>36</c:v>
                </c:pt>
                <c:pt idx="7">
                  <c:v>36.1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97-451C-8449-0AA0EE004F02}"/>
            </c:ext>
          </c:extLst>
        </c:ser>
        <c:ser>
          <c:idx val="2"/>
          <c:order val="2"/>
          <c:tx>
            <c:strRef>
              <c:f>'11'!$F$8</c:f>
              <c:strCache>
                <c:ptCount val="1"/>
                <c:pt idx="0">
                  <c:v>やや不満である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1.9538188277086904E-2"/>
                  <c:y val="-4.244031830238716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E97-451C-8449-0AA0EE004F02}"/>
                </c:ext>
              </c:extLst>
            </c:dLbl>
            <c:dLbl>
              <c:idx val="7"/>
              <c:layout>
                <c:manualLayout>
                  <c:x val="-2.3090586145648313E-2"/>
                  <c:y val="-4.50928381962862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E97-451C-8449-0AA0EE004F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'11'!$B$9:$C$16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'11'!$F$9:$F$16</c:f>
              <c:numCache>
                <c:formatCode>0.0</c:formatCode>
                <c:ptCount val="8"/>
                <c:pt idx="0">
                  <c:v>12.8</c:v>
                </c:pt>
                <c:pt idx="1">
                  <c:v>8.4</c:v>
                </c:pt>
                <c:pt idx="2">
                  <c:v>3.3</c:v>
                </c:pt>
                <c:pt idx="3">
                  <c:v>2.7</c:v>
                </c:pt>
                <c:pt idx="4">
                  <c:v>6.2</c:v>
                </c:pt>
                <c:pt idx="5">
                  <c:v>6.3</c:v>
                </c:pt>
                <c:pt idx="6">
                  <c:v>3.5</c:v>
                </c:pt>
                <c:pt idx="7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E97-451C-8449-0AA0EE004F02}"/>
            </c:ext>
          </c:extLst>
        </c:ser>
        <c:ser>
          <c:idx val="3"/>
          <c:order val="3"/>
          <c:tx>
            <c:strRef>
              <c:f>'11'!$G$8</c:f>
              <c:strCache>
                <c:ptCount val="1"/>
                <c:pt idx="0">
                  <c:v>不満である</c:v>
                </c:pt>
              </c:strCache>
            </c:strRef>
          </c:tx>
          <c:spPr>
            <a:solidFill>
              <a:srgbClr val="4074A8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-4.244031830238726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E97-451C-8449-0AA0EE004F02}"/>
                </c:ext>
              </c:extLst>
            </c:dLbl>
            <c:dLbl>
              <c:idx val="3"/>
              <c:layout>
                <c:manualLayout>
                  <c:x val="3.552397868561279E-3"/>
                  <c:y val="-4.244031830238716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E97-451C-8449-0AA0EE004F02}"/>
                </c:ext>
              </c:extLst>
            </c:dLbl>
            <c:dLbl>
              <c:idx val="4"/>
              <c:layout>
                <c:manualLayout>
                  <c:x val="-3.5523978685614091E-3"/>
                  <c:y val="-4.244010944255310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E97-451C-8449-0AA0EE004F02}"/>
                </c:ext>
              </c:extLst>
            </c:dLbl>
            <c:dLbl>
              <c:idx val="5"/>
              <c:layout>
                <c:manualLayout>
                  <c:x val="-8.8809946714031966E-3"/>
                  <c:y val="-4.509283819628637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E97-451C-8449-0AA0EE004F02}"/>
                </c:ext>
              </c:extLst>
            </c:dLbl>
            <c:dLbl>
              <c:idx val="6"/>
              <c:layout>
                <c:manualLayout>
                  <c:x val="0"/>
                  <c:y val="-4.244031830238726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E97-451C-8449-0AA0EE004F02}"/>
                </c:ext>
              </c:extLst>
            </c:dLbl>
            <c:dLbl>
              <c:idx val="7"/>
              <c:layout>
                <c:manualLayout>
                  <c:x val="-1.3025308381917436E-16"/>
                  <c:y val="-4.77453580901856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E97-451C-8449-0AA0EE004F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'11'!$B$9:$C$16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'11'!$G$9:$G$16</c:f>
              <c:numCache>
                <c:formatCode>0.0</c:formatCode>
                <c:ptCount val="8"/>
                <c:pt idx="0">
                  <c:v>3.4</c:v>
                </c:pt>
                <c:pt idx="1">
                  <c:v>3.3</c:v>
                </c:pt>
                <c:pt idx="2">
                  <c:v>1.4</c:v>
                </c:pt>
                <c:pt idx="3">
                  <c:v>1.2</c:v>
                </c:pt>
                <c:pt idx="4">
                  <c:v>2</c:v>
                </c:pt>
                <c:pt idx="5">
                  <c:v>1.7</c:v>
                </c:pt>
                <c:pt idx="6">
                  <c:v>0.7</c:v>
                </c:pt>
                <c:pt idx="7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E97-451C-8449-0AA0EE004F02}"/>
            </c:ext>
          </c:extLst>
        </c:ser>
        <c:ser>
          <c:idx val="4"/>
          <c:order val="4"/>
          <c:tx>
            <c:strRef>
              <c:f>'11'!$H$8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9277218664227032E-2"/>
                  <c:y val="2.39335790437973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E97-451C-8449-0AA0EE004F02}"/>
                </c:ext>
              </c:extLst>
            </c:dLbl>
            <c:dLbl>
              <c:idx val="1"/>
              <c:layout>
                <c:manualLayout>
                  <c:x val="1.829826166514181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E97-451C-8449-0AA0EE004F02}"/>
                </c:ext>
              </c:extLst>
            </c:dLbl>
            <c:dLbl>
              <c:idx val="2"/>
              <c:layout>
                <c:manualLayout>
                  <c:x val="2.5617566331198535E-2"/>
                  <c:y val="4.786715808759475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E97-451C-8449-0AA0EE004F02}"/>
                </c:ext>
              </c:extLst>
            </c:dLbl>
            <c:dLbl>
              <c:idx val="3"/>
              <c:layout>
                <c:manualLayout>
                  <c:x val="2.012808783165599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E97-451C-8449-0AA0EE004F02}"/>
                </c:ext>
              </c:extLst>
            </c:dLbl>
            <c:dLbl>
              <c:idx val="4"/>
              <c:layout>
                <c:manualLayout>
                  <c:x val="2.1957913998170039E-2"/>
                  <c:y val="9.573431617518950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E97-451C-8449-0AA0EE004F02}"/>
                </c:ext>
              </c:extLst>
            </c:dLbl>
            <c:dLbl>
              <c:idx val="5"/>
              <c:layout>
                <c:manualLayout>
                  <c:x val="2.37877401646844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E97-451C-8449-0AA0EE004F02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9E97-451C-8449-0AA0EE004F02}"/>
                </c:ext>
              </c:extLst>
            </c:dLbl>
            <c:dLbl>
              <c:idx val="7"/>
              <c:layout>
                <c:manualLayout>
                  <c:x val="1.8298261665141813E-2"/>
                  <c:y val="9.573431617518950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E97-451C-8449-0AA0EE004F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'11'!$B$9:$C$16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'11'!$H$9:$H$16</c:f>
              <c:numCache>
                <c:formatCode>0.0</c:formatCode>
                <c:ptCount val="8"/>
                <c:pt idx="0">
                  <c:v>2.2999999999999998</c:v>
                </c:pt>
                <c:pt idx="1">
                  <c:v>0.1</c:v>
                </c:pt>
                <c:pt idx="2">
                  <c:v>0.7</c:v>
                </c:pt>
                <c:pt idx="3">
                  <c:v>0.9</c:v>
                </c:pt>
                <c:pt idx="4">
                  <c:v>0.2</c:v>
                </c:pt>
                <c:pt idx="5">
                  <c:v>0.2</c:v>
                </c:pt>
                <c:pt idx="6">
                  <c:v>3.6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9E97-451C-8449-0AA0EE004F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660314320"/>
        <c:axId val="659643888"/>
      </c:barChart>
      <c:catAx>
        <c:axId val="6603143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59643888"/>
        <c:crosses val="autoZero"/>
        <c:auto val="1"/>
        <c:lblAlgn val="ctr"/>
        <c:lblOffset val="100"/>
        <c:noMultiLvlLbl val="0"/>
      </c:catAx>
      <c:valAx>
        <c:axId val="659643888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0314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59C9-06CA-4051-99A7-E3DCE56C95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F20EE-D14F-4E8A-B8AA-5C0B3318C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7814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59C9-06CA-4051-99A7-E3DCE56C95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F20EE-D14F-4E8A-B8AA-5C0B3318C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306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59C9-06CA-4051-99A7-E3DCE56C95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F20EE-D14F-4E8A-B8AA-5C0B3318C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169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2317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6745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723237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182817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357598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97299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58733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59C9-06CA-4051-99A7-E3DCE56C95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F20EE-D14F-4E8A-B8AA-5C0B3318C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9831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59C9-06CA-4051-99A7-E3DCE56C95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F20EE-D14F-4E8A-B8AA-5C0B3318C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7278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59C9-06CA-4051-99A7-E3DCE56C95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F20EE-D14F-4E8A-B8AA-5C0B3318C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806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59C9-06CA-4051-99A7-E3DCE56C95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F20EE-D14F-4E8A-B8AA-5C0B3318C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123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59C9-06CA-4051-99A7-E3DCE56C95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F20EE-D14F-4E8A-B8AA-5C0B3318C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153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59C9-06CA-4051-99A7-E3DCE56C95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F20EE-D14F-4E8A-B8AA-5C0B3318C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022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59C9-06CA-4051-99A7-E3DCE56C95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F20EE-D14F-4E8A-B8AA-5C0B3318C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594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59C9-06CA-4051-99A7-E3DCE56C95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F20EE-D14F-4E8A-B8AA-5C0B3318C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71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C59C9-06CA-4051-99A7-E3DCE56C95B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F20EE-D14F-4E8A-B8AA-5C0B3318C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690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029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68551156-5629-BE4F-80EB-6784B63902C4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736600" y="901700"/>
          <a:ext cx="7670800" cy="539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128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2022-09-14T08:44:58Z</dcterms:created>
  <dcterms:modified xsi:type="dcterms:W3CDTF">2022-09-14T08:44:58Z</dcterms:modified>
</cp:coreProperties>
</file>