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生きがいを感じることの有無（性別）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4114976170741818"/>
          <c:y val="1.82768252940104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'10'!$D$8</c:f>
              <c:strCache>
                <c:ptCount val="1"/>
                <c:pt idx="0">
                  <c:v>大変感じている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6E-4EFE-960A-99D249D22A29}"/>
              </c:ext>
            </c:extLst>
          </c:dPt>
          <c:dPt>
            <c:idx val="3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6E-4EFE-960A-99D249D22A29}"/>
              </c:ext>
            </c:extLst>
          </c:dPt>
          <c:dPt>
            <c:idx val="5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6E-4EFE-960A-99D249D22A29}"/>
              </c:ext>
            </c:extLst>
          </c:dPt>
          <c:dPt>
            <c:idx val="7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6E-4EFE-960A-99D249D22A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'10'!$D$9:$D$16</c:f>
              <c:numCache>
                <c:formatCode>0.0</c:formatCode>
                <c:ptCount val="8"/>
                <c:pt idx="0">
                  <c:v>25</c:v>
                </c:pt>
                <c:pt idx="1">
                  <c:v>22.2</c:v>
                </c:pt>
                <c:pt idx="2">
                  <c:v>55.8</c:v>
                </c:pt>
                <c:pt idx="3">
                  <c:v>58.5</c:v>
                </c:pt>
                <c:pt idx="4">
                  <c:v>27.3</c:v>
                </c:pt>
                <c:pt idx="5">
                  <c:v>23.9</c:v>
                </c:pt>
                <c:pt idx="6">
                  <c:v>52.8</c:v>
                </c:pt>
                <c:pt idx="7">
                  <c:v>46.5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6E-4EFE-960A-99D249D22A29}"/>
            </c:ext>
          </c:extLst>
        </c:ser>
        <c:ser>
          <c:idx val="1"/>
          <c:order val="1"/>
          <c:tx>
            <c:strRef>
              <c:f>'10'!$E$8</c:f>
              <c:strCache>
                <c:ptCount val="1"/>
                <c:pt idx="0">
                  <c:v>多少感じている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C6E-4EFE-960A-99D249D22A29}"/>
              </c:ext>
            </c:extLst>
          </c:dPt>
          <c:dPt>
            <c:idx val="3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C6E-4EFE-960A-99D249D22A29}"/>
              </c:ext>
            </c:extLst>
          </c:dPt>
          <c:dPt>
            <c:idx val="5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C6E-4EFE-960A-99D249D22A29}"/>
              </c:ext>
            </c:extLst>
          </c:dPt>
          <c:dPt>
            <c:idx val="7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C6E-4EFE-960A-99D249D22A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'10'!$E$9:$E$16</c:f>
              <c:numCache>
                <c:formatCode>0.0</c:formatCode>
                <c:ptCount val="8"/>
                <c:pt idx="0">
                  <c:v>40.6</c:v>
                </c:pt>
                <c:pt idx="1">
                  <c:v>46.8</c:v>
                </c:pt>
                <c:pt idx="2">
                  <c:v>28.7</c:v>
                </c:pt>
                <c:pt idx="3">
                  <c:v>26.3</c:v>
                </c:pt>
                <c:pt idx="4">
                  <c:v>31.3</c:v>
                </c:pt>
                <c:pt idx="5">
                  <c:v>29.1</c:v>
                </c:pt>
                <c:pt idx="6">
                  <c:v>32.200000000000003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C6E-4EFE-960A-99D249D22A29}"/>
            </c:ext>
          </c:extLst>
        </c:ser>
        <c:ser>
          <c:idx val="2"/>
          <c:order val="2"/>
          <c:tx>
            <c:strRef>
              <c:f>'10'!$F$8</c:f>
              <c:strCache>
                <c:ptCount val="1"/>
                <c:pt idx="0">
                  <c:v>どちらとも言えない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C6E-4EFE-960A-99D249D22A29}"/>
              </c:ext>
            </c:extLst>
          </c:dPt>
          <c:dPt>
            <c:idx val="3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C6E-4EFE-960A-99D249D22A29}"/>
              </c:ext>
            </c:extLst>
          </c:dPt>
          <c:dPt>
            <c:idx val="5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C6E-4EFE-960A-99D249D22A29}"/>
              </c:ext>
            </c:extLst>
          </c:dPt>
          <c:dPt>
            <c:idx val="7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C6E-4EFE-960A-99D249D22A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'10'!$F$9:$F$16</c:f>
              <c:numCache>
                <c:formatCode>0.0</c:formatCode>
                <c:ptCount val="8"/>
                <c:pt idx="0">
                  <c:v>16.600000000000001</c:v>
                </c:pt>
                <c:pt idx="1">
                  <c:v>18.2</c:v>
                </c:pt>
                <c:pt idx="2">
                  <c:v>4.9000000000000004</c:v>
                </c:pt>
                <c:pt idx="3">
                  <c:v>6.4</c:v>
                </c:pt>
                <c:pt idx="4">
                  <c:v>30.3</c:v>
                </c:pt>
                <c:pt idx="5">
                  <c:v>33.299999999999997</c:v>
                </c:pt>
                <c:pt idx="6">
                  <c:v>7.3</c:v>
                </c:pt>
                <c:pt idx="7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FC6E-4EFE-960A-99D249D22A29}"/>
            </c:ext>
          </c:extLst>
        </c:ser>
        <c:ser>
          <c:idx val="3"/>
          <c:order val="3"/>
          <c:tx>
            <c:strRef>
              <c:f>'10'!$G$8</c:f>
              <c:strCache>
                <c:ptCount val="1"/>
                <c:pt idx="0">
                  <c:v>あまり感じていない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C6E-4EFE-960A-99D249D22A29}"/>
              </c:ext>
            </c:extLst>
          </c:dPt>
          <c:dPt>
            <c:idx val="3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FC6E-4EFE-960A-99D249D22A29}"/>
              </c:ext>
            </c:extLst>
          </c:dPt>
          <c:dPt>
            <c:idx val="5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FC6E-4EFE-960A-99D249D22A29}"/>
              </c:ext>
            </c:extLst>
          </c:dPt>
          <c:dPt>
            <c:idx val="7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FC6E-4EFE-960A-99D249D22A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'10'!$G$9:$G$16</c:f>
              <c:numCache>
                <c:formatCode>0.0</c:formatCode>
                <c:ptCount val="8"/>
                <c:pt idx="0">
                  <c:v>12.3</c:v>
                </c:pt>
                <c:pt idx="1">
                  <c:v>10.199999999999999</c:v>
                </c:pt>
                <c:pt idx="2">
                  <c:v>6.4</c:v>
                </c:pt>
                <c:pt idx="3">
                  <c:v>4.5999999999999996</c:v>
                </c:pt>
                <c:pt idx="4">
                  <c:v>8.5</c:v>
                </c:pt>
                <c:pt idx="5">
                  <c:v>11.8</c:v>
                </c:pt>
                <c:pt idx="6">
                  <c:v>3.9</c:v>
                </c:pt>
                <c:pt idx="7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FC6E-4EFE-960A-99D249D22A29}"/>
            </c:ext>
          </c:extLst>
        </c:ser>
        <c:ser>
          <c:idx val="4"/>
          <c:order val="4"/>
          <c:tx>
            <c:strRef>
              <c:f>'10'!$H$8</c:f>
              <c:strCache>
                <c:ptCount val="1"/>
                <c:pt idx="0">
                  <c:v>まったく感じていない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FC6E-4EFE-960A-99D249D22A29}"/>
              </c:ext>
            </c:extLst>
          </c:dPt>
          <c:dPt>
            <c:idx val="3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FC6E-4EFE-960A-99D249D22A29}"/>
              </c:ext>
            </c:extLst>
          </c:dPt>
          <c:dPt>
            <c:idx val="5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FC6E-4EFE-960A-99D249D22A29}"/>
              </c:ext>
            </c:extLst>
          </c:dPt>
          <c:dPt>
            <c:idx val="7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FC6E-4EFE-960A-99D249D22A29}"/>
              </c:ext>
            </c:extLst>
          </c:dPt>
          <c:dLbls>
            <c:dLbl>
              <c:idx val="0"/>
              <c:layout>
                <c:manualLayout>
                  <c:x val="0"/>
                  <c:y val="-4.03022749959885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FC6E-4EFE-960A-99D249D22A29}"/>
                </c:ext>
              </c:extLst>
            </c:dLbl>
            <c:dLbl>
              <c:idx val="1"/>
              <c:layout>
                <c:manualLayout>
                  <c:x val="0"/>
                  <c:y val="-4.28211671832378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FC6E-4EFE-960A-99D249D22A29}"/>
                </c:ext>
              </c:extLst>
            </c:dLbl>
            <c:dLbl>
              <c:idx val="2"/>
              <c:layout>
                <c:manualLayout>
                  <c:x val="-6.685373429430751E-3"/>
                  <c:y val="-4.2009579507264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FC6E-4EFE-960A-99D249D22A29}"/>
                </c:ext>
              </c:extLst>
            </c:dLbl>
            <c:dLbl>
              <c:idx val="3"/>
              <c:layout>
                <c:manualLayout>
                  <c:x val="-3.3426867147153755E-3"/>
                  <c:y val="-4.2008995770633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FC6E-4EFE-960A-99D249D22A29}"/>
                </c:ext>
              </c:extLst>
            </c:dLbl>
            <c:dLbl>
              <c:idx val="4"/>
              <c:layout>
                <c:manualLayout>
                  <c:x val="-5.014030072073186E-3"/>
                  <c:y val="-4.2009579507264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FC6E-4EFE-960A-99D249D22A29}"/>
                </c:ext>
              </c:extLst>
            </c:dLbl>
            <c:dLbl>
              <c:idx val="5"/>
              <c:layout>
                <c:manualLayout>
                  <c:x val="-3.3426867147154983E-3"/>
                  <c:y val="-4.2009190349510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FC6E-4EFE-960A-99D249D22A29}"/>
                </c:ext>
              </c:extLst>
            </c:dLbl>
            <c:dLbl>
              <c:idx val="6"/>
              <c:layout>
                <c:manualLayout>
                  <c:x val="-1.2304108421173685E-16"/>
                  <c:y val="-3.7783382808739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FC6E-4EFE-960A-99D249D22A29}"/>
                </c:ext>
              </c:extLst>
            </c:dLbl>
            <c:dLbl>
              <c:idx val="7"/>
              <c:layout>
                <c:manualLayout>
                  <c:x val="-1.2304108421173685E-16"/>
                  <c:y val="-4.030227499598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FC6E-4EFE-960A-99D249D22A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'10'!$H$9:$H$16</c:f>
              <c:numCache>
                <c:formatCode>0.0</c:formatCode>
                <c:ptCount val="8"/>
                <c:pt idx="0">
                  <c:v>1.7</c:v>
                </c:pt>
                <c:pt idx="1">
                  <c:v>1.7</c:v>
                </c:pt>
                <c:pt idx="2">
                  <c:v>2.4</c:v>
                </c:pt>
                <c:pt idx="3">
                  <c:v>2.8</c:v>
                </c:pt>
                <c:pt idx="4">
                  <c:v>2.2999999999999998</c:v>
                </c:pt>
                <c:pt idx="5">
                  <c:v>1.7</c:v>
                </c:pt>
                <c:pt idx="6">
                  <c:v>1.4</c:v>
                </c:pt>
                <c:pt idx="7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FC6E-4EFE-960A-99D249D22A29}"/>
            </c:ext>
          </c:extLst>
        </c:ser>
        <c:ser>
          <c:idx val="5"/>
          <c:order val="5"/>
          <c:tx>
            <c:strRef>
              <c:f>'10'!$I$8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4094C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2-FC6E-4EFE-960A-99D249D22A29}"/>
              </c:ext>
            </c:extLst>
          </c:dPt>
          <c:dPt>
            <c:idx val="3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4-FC6E-4EFE-960A-99D249D22A29}"/>
              </c:ext>
            </c:extLst>
          </c:dPt>
          <c:dPt>
            <c:idx val="5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6-FC6E-4EFE-960A-99D249D22A29}"/>
              </c:ext>
            </c:extLst>
          </c:dPt>
          <c:dPt>
            <c:idx val="7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8-FC6E-4EFE-960A-99D249D22A2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FC6E-4EFE-960A-99D249D22A29}"/>
                </c:ext>
              </c:extLst>
            </c:dLbl>
            <c:dLbl>
              <c:idx val="1"/>
              <c:layout>
                <c:manualLayout>
                  <c:x val="1.8123447656291286E-2"/>
                  <c:y val="-2.51869384928178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FC6E-4EFE-960A-99D249D22A29}"/>
                </c:ext>
              </c:extLst>
            </c:dLbl>
            <c:dLbl>
              <c:idx val="2"/>
              <c:layout>
                <c:manualLayout>
                  <c:x val="1.9618509816191884E-2"/>
                  <c:y val="-1.6064611677546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FC6E-4EFE-960A-99D249D22A29}"/>
                </c:ext>
              </c:extLst>
            </c:dLbl>
            <c:dLbl>
              <c:idx val="3"/>
              <c:layout>
                <c:manualLayout>
                  <c:x val="1.6694754206061552E-2"/>
                  <c:y val="7.63647723042126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FC6E-4EFE-960A-99D249D22A29}"/>
                </c:ext>
              </c:extLst>
            </c:dLbl>
            <c:dLbl>
              <c:idx val="4"/>
              <c:layout>
                <c:manualLayout>
                  <c:x val="1.6480695179152748E-2"/>
                  <c:y val="-1.7066340096717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FC6E-4EFE-960A-99D249D22A29}"/>
                </c:ext>
              </c:extLst>
            </c:dLbl>
            <c:dLbl>
              <c:idx val="5"/>
              <c:layout>
                <c:manualLayout>
                  <c:x val="1.6781170628035972E-2"/>
                  <c:y val="-1.7068285200443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FC6E-4EFE-960A-99D249D22A29}"/>
                </c:ext>
              </c:extLst>
            </c:dLbl>
            <c:dLbl>
              <c:idx val="6"/>
              <c:layout>
                <c:manualLayout>
                  <c:x val="2.6741493717723004E-2"/>
                  <c:y val="9.060785026683365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FC6E-4EFE-960A-99D249D22A2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FC6E-4EFE-960A-99D249D22A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'10'!$I$9:$I$16</c:f>
              <c:numCache>
                <c:formatCode>0.0</c:formatCode>
                <c:ptCount val="8"/>
                <c:pt idx="0">
                  <c:v>3.8</c:v>
                </c:pt>
                <c:pt idx="1">
                  <c:v>1</c:v>
                </c:pt>
                <c:pt idx="2">
                  <c:v>1.9</c:v>
                </c:pt>
                <c:pt idx="3">
                  <c:v>1.4</c:v>
                </c:pt>
                <c:pt idx="4">
                  <c:v>0.2</c:v>
                </c:pt>
                <c:pt idx="5">
                  <c:v>0.2</c:v>
                </c:pt>
                <c:pt idx="6">
                  <c:v>2.2000000000000002</c:v>
                </c:pt>
                <c:pt idx="7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D-FC6E-4EFE-960A-99D249D22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559767474531529E-2"/>
          <c:y val="0.9215997162797257"/>
          <c:w val="0.96943713439696155"/>
          <c:h val="7.29406692338277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0.04785</cdr:x>
      <cdr:y>0.9509</cdr:y>
    </cdr:from>
    <cdr:to>
      <cdr:x>0.05634</cdr:x>
      <cdr:y>0.96323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2A8B330-C610-5A74-DB1A-5CB8823C22CF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63311" y="4832463"/>
          <a:ext cx="64458" cy="62661"/>
        </a:xfrm>
        <a:prstGeom xmlns:a="http://schemas.openxmlformats.org/drawingml/2006/main" prst="rect">
          <a:avLst/>
        </a:prstGeom>
        <a:solidFill xmlns:a="http://schemas.openxmlformats.org/drawingml/2006/main">
          <a:srgbClr val="40001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0.19717</cdr:x>
      <cdr:y>0.95171</cdr:y>
    </cdr:from>
    <cdr:to>
      <cdr:x>0.20566</cdr:x>
      <cdr:y>0.96404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F9914ACC-2E1A-AD84-EAB8-F00C6ABD111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96937" y="4836573"/>
          <a:ext cx="64458" cy="62661"/>
        </a:xfrm>
        <a:prstGeom xmlns:a="http://schemas.openxmlformats.org/drawingml/2006/main" prst="rect">
          <a:avLst/>
        </a:prstGeom>
        <a:solidFill xmlns:a="http://schemas.openxmlformats.org/drawingml/2006/main">
          <a:srgbClr val="70404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0.34603</cdr:x>
      <cdr:y>0.9523</cdr:y>
    </cdr:from>
    <cdr:to>
      <cdr:x>0.35452</cdr:x>
      <cdr:y>0.96463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334DB328-EAEB-C887-7A6D-A70E446E4778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627095" y="4839571"/>
          <a:ext cx="64457" cy="62661"/>
        </a:xfrm>
        <a:prstGeom xmlns:a="http://schemas.openxmlformats.org/drawingml/2006/main" prst="rect">
          <a:avLst/>
        </a:prstGeom>
        <a:solidFill xmlns:a="http://schemas.openxmlformats.org/drawingml/2006/main">
          <a:srgbClr val="6F002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0.52597</cdr:x>
      <cdr:y>0.95041</cdr:y>
    </cdr:from>
    <cdr:to>
      <cdr:x>0.53446</cdr:x>
      <cdr:y>0.96274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00EAD7DB-E272-F4D9-9F75-DE5731D803D0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993295" y="4829967"/>
          <a:ext cx="64458" cy="62660"/>
        </a:xfrm>
        <a:prstGeom xmlns:a="http://schemas.openxmlformats.org/drawingml/2006/main" prst="rect">
          <a:avLst/>
        </a:prstGeom>
        <a:solidFill xmlns:a="http://schemas.openxmlformats.org/drawingml/2006/main">
          <a:srgbClr val="93406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0.70542</cdr:x>
      <cdr:y>0.95149</cdr:y>
    </cdr:from>
    <cdr:to>
      <cdr:x>0.71391</cdr:x>
      <cdr:y>0.96383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766BFBCD-DCBA-13A0-726B-C5A0EE506E3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355701" y="4835455"/>
          <a:ext cx="64457" cy="62712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0.89966</cdr:x>
      <cdr:y>0.95255</cdr:y>
    </cdr:from>
    <cdr:to>
      <cdr:x>0.90815</cdr:x>
      <cdr:y>0.96489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BC2E3C1-E410-54DA-0DBB-8D9650918E0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6828194" y="4757993"/>
          <a:ext cx="64436" cy="61638"/>
        </a:xfrm>
        <a:prstGeom xmlns:a="http://schemas.openxmlformats.org/drawingml/2006/main" prst="rect">
          <a:avLst/>
        </a:prstGeom>
        <a:solidFill xmlns:a="http://schemas.openxmlformats.org/drawingml/2006/main">
          <a:srgbClr val="BA677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56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28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640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830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730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44532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92961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65736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498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6351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99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53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06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22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5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45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90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57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7E938-B035-4077-9B70-35F1AD547B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36815-E43A-4EBC-B4A0-DD599F275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27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17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7B84E8DD-9D80-E24B-B580-84D6E8126AC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87400" y="984250"/>
          <a:ext cx="7569200" cy="532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91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2022-09-14T08:44:56Z</dcterms:created>
  <dcterms:modified xsi:type="dcterms:W3CDTF">2022-09-14T08:44:56Z</dcterms:modified>
</cp:coreProperties>
</file>