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親しい友人の有無（性別）</a:t>
            </a:r>
            <a:r>
              <a:rPr lang="ja-JP" altLang="en-US" sz="1400" b="0" i="0" u="none" strike="noStrike" baseline="0" dirty="0"/>
              <a:t>  </a:t>
            </a:r>
            <a:endParaRPr lang="ja-JP" altLang="en-US" dirty="0"/>
          </a:p>
        </c:rich>
      </c:tx>
      <c:layout>
        <c:manualLayout>
          <c:xMode val="edge"/>
          <c:yMode val="edge"/>
          <c:x val="0.38141824763515297"/>
          <c:y val="1.82768437051198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'8'!$D$8</c:f>
              <c:strCache>
                <c:ptCount val="1"/>
                <c:pt idx="0">
                  <c:v>同性の友人がいる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1-441C-A927-FB0EB7175CD7}"/>
              </c:ext>
            </c:extLst>
          </c:dPt>
          <c:dPt>
            <c:idx val="3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11-441C-A927-FB0EB7175CD7}"/>
              </c:ext>
            </c:extLst>
          </c:dPt>
          <c:dPt>
            <c:idx val="5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1-441C-A927-FB0EB7175CD7}"/>
              </c:ext>
            </c:extLst>
          </c:dPt>
          <c:dPt>
            <c:idx val="7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A11-441C-A927-FB0EB7175C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'8'!$D$9:$D$16</c:f>
              <c:numCache>
                <c:formatCode>0.0</c:formatCode>
                <c:ptCount val="8"/>
                <c:pt idx="0">
                  <c:v>30.1</c:v>
                </c:pt>
                <c:pt idx="1">
                  <c:v>55.3</c:v>
                </c:pt>
                <c:pt idx="2">
                  <c:v>20.9</c:v>
                </c:pt>
                <c:pt idx="3">
                  <c:v>36.1</c:v>
                </c:pt>
                <c:pt idx="4">
                  <c:v>23</c:v>
                </c:pt>
                <c:pt idx="5">
                  <c:v>37.299999999999997</c:v>
                </c:pt>
                <c:pt idx="6">
                  <c:v>21.2</c:v>
                </c:pt>
                <c:pt idx="7">
                  <c:v>36.9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11-441C-A927-FB0EB7175CD7}"/>
            </c:ext>
          </c:extLst>
        </c:ser>
        <c:ser>
          <c:idx val="1"/>
          <c:order val="1"/>
          <c:tx>
            <c:strRef>
              <c:f>'8'!$E$8</c:f>
              <c:strCache>
                <c:ptCount val="1"/>
                <c:pt idx="0">
                  <c:v>異性の友人がいる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A11-441C-A927-FB0EB7175CD7}"/>
              </c:ext>
            </c:extLst>
          </c:dPt>
          <c:dPt>
            <c:idx val="3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A11-441C-A927-FB0EB7175CD7}"/>
              </c:ext>
            </c:extLst>
          </c:dPt>
          <c:dPt>
            <c:idx val="5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DA11-441C-A927-FB0EB7175CD7}"/>
              </c:ext>
            </c:extLst>
          </c:dPt>
          <c:dPt>
            <c:idx val="7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DA11-441C-A927-FB0EB7175CD7}"/>
              </c:ext>
            </c:extLst>
          </c:dPt>
          <c:dLbls>
            <c:dLbl>
              <c:idx val="0"/>
              <c:layout>
                <c:manualLayout>
                  <c:x val="-6.128188183625352E-17"/>
                  <c:y val="-4.20095795072640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A11-441C-A927-FB0EB7175CD7}"/>
                </c:ext>
              </c:extLst>
            </c:dLbl>
            <c:dLbl>
              <c:idx val="1"/>
              <c:layout>
                <c:manualLayout>
                  <c:x val="-1.2256376367250704E-16"/>
                  <c:y val="-4.44807312429853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11-441C-A927-FB0EB7175CD7}"/>
                </c:ext>
              </c:extLst>
            </c:dLbl>
            <c:dLbl>
              <c:idx val="5"/>
              <c:layout>
                <c:manualLayout>
                  <c:x val="0"/>
                  <c:y val="-4.20095795072640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A11-441C-A927-FB0EB7175CD7}"/>
                </c:ext>
              </c:extLst>
            </c:dLbl>
            <c:dLbl>
              <c:idx val="7"/>
              <c:layout>
                <c:manualLayout>
                  <c:x val="-6.128188183625352E-17"/>
                  <c:y val="-3.9538427771542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A11-441C-A927-FB0EB7175C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'8'!$E$9:$E$16</c:f>
              <c:numCache>
                <c:formatCode>0.0</c:formatCode>
                <c:ptCount val="8"/>
                <c:pt idx="0">
                  <c:v>2.6</c:v>
                </c:pt>
                <c:pt idx="1">
                  <c:v>0.6</c:v>
                </c:pt>
                <c:pt idx="2">
                  <c:v>3.8</c:v>
                </c:pt>
                <c:pt idx="3">
                  <c:v>3.8</c:v>
                </c:pt>
                <c:pt idx="4">
                  <c:v>3.6</c:v>
                </c:pt>
                <c:pt idx="5">
                  <c:v>2.1</c:v>
                </c:pt>
                <c:pt idx="6">
                  <c:v>3.8</c:v>
                </c:pt>
                <c:pt idx="7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A11-441C-A927-FB0EB7175CD7}"/>
            </c:ext>
          </c:extLst>
        </c:ser>
        <c:ser>
          <c:idx val="2"/>
          <c:order val="2"/>
          <c:tx>
            <c:strRef>
              <c:f>'8'!$F$8</c:f>
              <c:strCache>
                <c:ptCount val="1"/>
                <c:pt idx="0">
                  <c:v>同性・異性の両方の友人がいる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DA11-441C-A927-FB0EB7175CD7}"/>
              </c:ext>
            </c:extLst>
          </c:dPt>
          <c:dPt>
            <c:idx val="3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DA11-441C-A927-FB0EB7175CD7}"/>
              </c:ext>
            </c:extLst>
          </c:dPt>
          <c:dPt>
            <c:idx val="5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DA11-441C-A927-FB0EB7175CD7}"/>
              </c:ext>
            </c:extLst>
          </c:dPt>
          <c:dPt>
            <c:idx val="7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DA11-441C-A927-FB0EB7175C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'8'!$F$9:$F$16</c:f>
              <c:numCache>
                <c:formatCode>0.0</c:formatCode>
                <c:ptCount val="8"/>
                <c:pt idx="0">
                  <c:v>15.4</c:v>
                </c:pt>
                <c:pt idx="1">
                  <c:v>10.1</c:v>
                </c:pt>
                <c:pt idx="2">
                  <c:v>54.6</c:v>
                </c:pt>
                <c:pt idx="3">
                  <c:v>47.8</c:v>
                </c:pt>
                <c:pt idx="4">
                  <c:v>58.2</c:v>
                </c:pt>
                <c:pt idx="5">
                  <c:v>46.9</c:v>
                </c:pt>
                <c:pt idx="6">
                  <c:v>53.7</c:v>
                </c:pt>
                <c:pt idx="7">
                  <c:v>42.4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DA11-441C-A927-FB0EB7175CD7}"/>
            </c:ext>
          </c:extLst>
        </c:ser>
        <c:ser>
          <c:idx val="3"/>
          <c:order val="3"/>
          <c:tx>
            <c:strRef>
              <c:f>'8'!$G$8</c:f>
              <c:strCache>
                <c:ptCount val="1"/>
                <c:pt idx="0">
                  <c:v>いずれもいない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DA11-441C-A927-FB0EB7175CD7}"/>
              </c:ext>
            </c:extLst>
          </c:dPt>
          <c:dPt>
            <c:idx val="3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DA11-441C-A927-FB0EB7175CD7}"/>
              </c:ext>
            </c:extLst>
          </c:dPt>
          <c:dPt>
            <c:idx val="5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DA11-441C-A927-FB0EB7175CD7}"/>
              </c:ext>
            </c:extLst>
          </c:dPt>
          <c:dPt>
            <c:idx val="7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DA11-441C-A927-FB0EB7175C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'8'!$G$9:$G$16</c:f>
              <c:numCache>
                <c:formatCode>0.0</c:formatCode>
                <c:ptCount val="8"/>
                <c:pt idx="0">
                  <c:v>40.4</c:v>
                </c:pt>
                <c:pt idx="1">
                  <c:v>23</c:v>
                </c:pt>
                <c:pt idx="2">
                  <c:v>18.8</c:v>
                </c:pt>
                <c:pt idx="3">
                  <c:v>10.8</c:v>
                </c:pt>
                <c:pt idx="4">
                  <c:v>14.3</c:v>
                </c:pt>
                <c:pt idx="5">
                  <c:v>12.9</c:v>
                </c:pt>
                <c:pt idx="6">
                  <c:v>9.8000000000000007</c:v>
                </c:pt>
                <c:pt idx="7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DA11-441C-A927-FB0EB7175CD7}"/>
            </c:ext>
          </c:extLst>
        </c:ser>
        <c:ser>
          <c:idx val="4"/>
          <c:order val="4"/>
          <c:tx>
            <c:strRef>
              <c:f>'8'!$H$8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DA11-441C-A927-FB0EB7175CD7}"/>
              </c:ext>
            </c:extLst>
          </c:dPt>
          <c:dPt>
            <c:idx val="3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DA11-441C-A927-FB0EB7175CD7}"/>
              </c:ext>
            </c:extLst>
          </c:dPt>
          <c:dPt>
            <c:idx val="5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DA11-441C-A927-FB0EB7175CD7}"/>
              </c:ext>
            </c:extLst>
          </c:dPt>
          <c:dPt>
            <c:idx val="7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DA11-441C-A927-FB0EB7175CD7}"/>
              </c:ext>
            </c:extLst>
          </c:dPt>
          <c:dLbls>
            <c:dLbl>
              <c:idx val="2"/>
              <c:layout>
                <c:manualLayout>
                  <c:x val="-6.685373429430751E-3"/>
                  <c:y val="-4.20095795072640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DA11-441C-A927-FB0EB7175CD7}"/>
                </c:ext>
              </c:extLst>
            </c:dLbl>
            <c:dLbl>
              <c:idx val="3"/>
              <c:layout>
                <c:manualLayout>
                  <c:x val="-3.3426867147153755E-3"/>
                  <c:y val="-4.20089957706334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DA11-441C-A927-FB0EB7175CD7}"/>
                </c:ext>
              </c:extLst>
            </c:dLbl>
            <c:dLbl>
              <c:idx val="4"/>
              <c:layout>
                <c:manualLayout>
                  <c:x val="-5.014030072073186E-3"/>
                  <c:y val="-4.20095795072640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DA11-441C-A927-FB0EB7175CD7}"/>
                </c:ext>
              </c:extLst>
            </c:dLbl>
            <c:dLbl>
              <c:idx val="5"/>
              <c:layout>
                <c:manualLayout>
                  <c:x val="-3.3426867147154983E-3"/>
                  <c:y val="-4.2009190349510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DA11-441C-A927-FB0EB7175C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'8'!$H$9:$H$16</c:f>
              <c:numCache>
                <c:formatCode>0.0</c:formatCode>
                <c:ptCount val="8"/>
                <c:pt idx="0">
                  <c:v>8.9</c:v>
                </c:pt>
                <c:pt idx="1">
                  <c:v>8.6999999999999993</c:v>
                </c:pt>
                <c:pt idx="2">
                  <c:v>1.9</c:v>
                </c:pt>
                <c:pt idx="3">
                  <c:v>1.4</c:v>
                </c:pt>
                <c:pt idx="4">
                  <c:v>0.4</c:v>
                </c:pt>
                <c:pt idx="5">
                  <c:v>0.5</c:v>
                </c:pt>
                <c:pt idx="6">
                  <c:v>8.5</c:v>
                </c:pt>
                <c:pt idx="7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F-DA11-441C-A927-FB0EB7175CD7}"/>
            </c:ext>
          </c:extLst>
        </c:ser>
        <c:ser>
          <c:idx val="5"/>
          <c:order val="5"/>
          <c:tx>
            <c:strRef>
              <c:f>'8'!$I$8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4094CD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A677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DA11-441C-A927-FB0EB7175CD7}"/>
              </c:ext>
            </c:extLst>
          </c:dPt>
          <c:dPt>
            <c:idx val="3"/>
            <c:invertIfNegative val="0"/>
            <c:bubble3D val="0"/>
            <c:spPr>
              <a:solidFill>
                <a:srgbClr val="BA677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DA11-441C-A927-FB0EB7175CD7}"/>
              </c:ext>
            </c:extLst>
          </c:dPt>
          <c:dPt>
            <c:idx val="5"/>
            <c:invertIfNegative val="0"/>
            <c:bubble3D val="0"/>
            <c:spPr>
              <a:solidFill>
                <a:srgbClr val="BA677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DA11-441C-A927-FB0EB7175CD7}"/>
              </c:ext>
            </c:extLst>
          </c:dPt>
          <c:dPt>
            <c:idx val="7"/>
            <c:invertIfNegative val="0"/>
            <c:bubble3D val="0"/>
            <c:spPr>
              <a:solidFill>
                <a:srgbClr val="BA677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DA11-441C-A927-FB0EB7175CD7}"/>
              </c:ext>
            </c:extLst>
          </c:dPt>
          <c:dLbls>
            <c:dLbl>
              <c:idx val="0"/>
              <c:layout>
                <c:manualLayout>
                  <c:x val="2.5171755942054081E-2"/>
                  <c:y val="2.264398763126723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DA11-441C-A927-FB0EB7175CD7}"/>
                </c:ext>
              </c:extLst>
            </c:dLbl>
            <c:dLbl>
              <c:idx val="1"/>
              <c:layout>
                <c:manualLayout>
                  <c:x val="2.68498730048575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DA11-441C-A927-FB0EB7175CD7}"/>
                </c:ext>
              </c:extLst>
            </c:dLbl>
            <c:dLbl>
              <c:idx val="2"/>
              <c:layout>
                <c:manualLayout>
                  <c:x val="1.9618509816191884E-2"/>
                  <c:y val="-1.60646116775469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DA11-441C-A927-FB0EB7175CD7}"/>
                </c:ext>
              </c:extLst>
            </c:dLbl>
            <c:dLbl>
              <c:idx val="3"/>
              <c:layout>
                <c:manualLayout>
                  <c:x val="1.6694754206061552E-2"/>
                  <c:y val="7.636477230421267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DA11-441C-A927-FB0EB7175CD7}"/>
                </c:ext>
              </c:extLst>
            </c:dLbl>
            <c:dLbl>
              <c:idx val="4"/>
              <c:layout>
                <c:manualLayout>
                  <c:x val="1.6480695179152748E-2"/>
                  <c:y val="-1.70663400967174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DA11-441C-A927-FB0EB7175CD7}"/>
                </c:ext>
              </c:extLst>
            </c:dLbl>
            <c:dLbl>
              <c:idx val="5"/>
              <c:layout>
                <c:manualLayout>
                  <c:x val="1.6781170628035972E-2"/>
                  <c:y val="-1.7068285200443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DA11-441C-A927-FB0EB7175CD7}"/>
                </c:ext>
              </c:extLst>
            </c:dLbl>
            <c:dLbl>
              <c:idx val="6"/>
              <c:layout>
                <c:manualLayout>
                  <c:x val="2.6741493717723004E-2"/>
                  <c:y val="9.0607850266833655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DA11-441C-A927-FB0EB7175CD7}"/>
                </c:ext>
              </c:extLst>
            </c:dLbl>
            <c:dLbl>
              <c:idx val="7"/>
              <c:layout>
                <c:manualLayout>
                  <c:x val="2.507015036036519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DA11-441C-A927-FB0EB7175C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'8'!$I$9:$I$16</c:f>
              <c:numCache>
                <c:formatCode>0.0</c:formatCode>
                <c:ptCount val="8"/>
                <c:pt idx="0">
                  <c:v>2.6</c:v>
                </c:pt>
                <c:pt idx="1">
                  <c:v>2.4</c:v>
                </c:pt>
                <c:pt idx="2">
                  <c:v>0</c:v>
                </c:pt>
                <c:pt idx="3">
                  <c:v>0</c:v>
                </c:pt>
                <c:pt idx="4">
                  <c:v>0.4</c:v>
                </c:pt>
                <c:pt idx="5">
                  <c:v>0.3</c:v>
                </c:pt>
                <c:pt idx="6">
                  <c:v>2.9</c:v>
                </c:pt>
                <c:pt idx="7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C-DA11-441C-A927-FB0EB7175C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559767474531529E-2"/>
          <c:y val="0.9215997162797257"/>
          <c:w val="0.96943713439696155"/>
          <c:h val="7.29406692338277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0.04503</cdr:x>
      <cdr:y>0.95301</cdr:y>
    </cdr:from>
    <cdr:to>
      <cdr:x>0.05352</cdr:x>
      <cdr:y>0.96534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2A8B330-C610-5A74-DB1A-5CB8823C22CF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41774" y="4760291"/>
          <a:ext cx="64437" cy="61588"/>
        </a:xfrm>
        <a:prstGeom xmlns:a="http://schemas.openxmlformats.org/drawingml/2006/main" prst="rect">
          <a:avLst/>
        </a:prstGeom>
        <a:solidFill xmlns:a="http://schemas.openxmlformats.org/drawingml/2006/main">
          <a:srgbClr val="40001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0.21199</cdr:x>
      <cdr:y>0.95171</cdr:y>
    </cdr:from>
    <cdr:to>
      <cdr:x>0.22048</cdr:x>
      <cdr:y>0.96404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F9914ACC-2E1A-AD84-EAB8-F00C6ABD1111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608917" y="4753797"/>
          <a:ext cx="64437" cy="61589"/>
        </a:xfrm>
        <a:prstGeom xmlns:a="http://schemas.openxmlformats.org/drawingml/2006/main" prst="rect">
          <a:avLst/>
        </a:prstGeom>
        <a:solidFill xmlns:a="http://schemas.openxmlformats.org/drawingml/2006/main">
          <a:srgbClr val="70404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0.37567</cdr:x>
      <cdr:y>0.9523</cdr:y>
    </cdr:from>
    <cdr:to>
      <cdr:x>0.38416</cdr:x>
      <cdr:y>0.96463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334DB328-EAEB-C887-7A6D-A70E446E4778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851237" y="4756744"/>
          <a:ext cx="64436" cy="61589"/>
        </a:xfrm>
        <a:prstGeom xmlns:a="http://schemas.openxmlformats.org/drawingml/2006/main" prst="rect">
          <a:avLst/>
        </a:prstGeom>
        <a:solidFill xmlns:a="http://schemas.openxmlformats.org/drawingml/2006/main">
          <a:srgbClr val="6F002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0.63114</cdr:x>
      <cdr:y>0.95041</cdr:y>
    </cdr:from>
    <cdr:to>
      <cdr:x>0.63963</cdr:x>
      <cdr:y>0.96274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00EAD7DB-E272-F4D9-9F75-DE5731D803D0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790196" y="4747304"/>
          <a:ext cx="64437" cy="61588"/>
        </a:xfrm>
        <a:prstGeom xmlns:a="http://schemas.openxmlformats.org/drawingml/2006/main" prst="rect">
          <a:avLst/>
        </a:prstGeom>
        <a:solidFill xmlns:a="http://schemas.openxmlformats.org/drawingml/2006/main">
          <a:srgbClr val="93406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0.78165</cdr:x>
      <cdr:y>0.95149</cdr:y>
    </cdr:from>
    <cdr:to>
      <cdr:x>0.79014</cdr:x>
      <cdr:y>0.96383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766BFBCD-DCBA-13A0-726B-C5A0EE506E3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932503" y="4752698"/>
          <a:ext cx="64436" cy="61639"/>
        </a:xfrm>
        <a:prstGeom xmlns:a="http://schemas.openxmlformats.org/drawingml/2006/main" prst="rect">
          <a:avLst/>
        </a:prstGeom>
        <a:solidFill xmlns:a="http://schemas.openxmlformats.org/drawingml/2006/main">
          <a:srgbClr val="A3344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0.89966</cdr:x>
      <cdr:y>0.95255</cdr:y>
    </cdr:from>
    <cdr:to>
      <cdr:x>0.90815</cdr:x>
      <cdr:y>0.96489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2BC2E3C1-E410-54DA-0DBB-8D9650918E01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6828194" y="4757993"/>
          <a:ext cx="64436" cy="61638"/>
        </a:xfrm>
        <a:prstGeom xmlns:a="http://schemas.openxmlformats.org/drawingml/2006/main" prst="rect">
          <a:avLst/>
        </a:prstGeom>
        <a:solidFill xmlns:a="http://schemas.openxmlformats.org/drawingml/2006/main">
          <a:srgbClr val="BA677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74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7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008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064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41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38400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69582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96674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3179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7075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21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6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9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19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47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00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42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47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92D8-A5B8-46AB-883E-CF8FA09AA4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D28A1-8C01-45BA-9D56-A1541BB209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43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08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EDE0BD1-A131-9647-A6ED-3F05E089A02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87400" y="1079500"/>
          <a:ext cx="7569200" cy="5010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340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2022-09-14T08:45:09Z</dcterms:created>
  <dcterms:modified xsi:type="dcterms:W3CDTF">2022-09-14T08:45:09Z</dcterms:modified>
</cp:coreProperties>
</file>