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人と直接会って話をする頻度（第８回比較）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29629483654163313"/>
          <c:y val="1.34460928640044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'5'!$D$8</c:f>
              <c:strCache>
                <c:ptCount val="1"/>
                <c:pt idx="0">
                  <c:v>ほとんど毎日</c:v>
                </c:pt>
              </c:strCache>
            </c:strRef>
          </c:tx>
          <c:spPr>
            <a:solidFill>
              <a:srgbClr val="00215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'5'!$B$9:$C$16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'5'!$D$9:$D$16</c:f>
              <c:numCache>
                <c:formatCode>0.0</c:formatCode>
                <c:ptCount val="8"/>
                <c:pt idx="0">
                  <c:v>71.900000000000006</c:v>
                </c:pt>
                <c:pt idx="1">
                  <c:v>86.5</c:v>
                </c:pt>
                <c:pt idx="2">
                  <c:v>67.5</c:v>
                </c:pt>
                <c:pt idx="3">
                  <c:v>83.4</c:v>
                </c:pt>
                <c:pt idx="4">
                  <c:v>64.599999999999994</c:v>
                </c:pt>
                <c:pt idx="5">
                  <c:v>68.8</c:v>
                </c:pt>
                <c:pt idx="6">
                  <c:v>66.599999999999994</c:v>
                </c:pt>
                <c:pt idx="7">
                  <c:v>88.1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F2-4A23-BBB3-8121A94B0B08}"/>
            </c:ext>
          </c:extLst>
        </c:ser>
        <c:ser>
          <c:idx val="1"/>
          <c:order val="1"/>
          <c:tx>
            <c:strRef>
              <c:f>'5'!$E$8</c:f>
              <c:strCache>
                <c:ptCount val="1"/>
                <c:pt idx="0">
                  <c:v>週に４、５回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'5'!$B$9:$C$16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'5'!$E$9:$E$16</c:f>
              <c:numCache>
                <c:formatCode>0.0</c:formatCode>
                <c:ptCount val="8"/>
                <c:pt idx="0">
                  <c:v>5.4</c:v>
                </c:pt>
                <c:pt idx="1">
                  <c:v>3.9</c:v>
                </c:pt>
                <c:pt idx="2">
                  <c:v>7.2</c:v>
                </c:pt>
                <c:pt idx="3">
                  <c:v>8.3000000000000007</c:v>
                </c:pt>
                <c:pt idx="4">
                  <c:v>10.4</c:v>
                </c:pt>
                <c:pt idx="5">
                  <c:v>11.4</c:v>
                </c:pt>
                <c:pt idx="6">
                  <c:v>6.9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F2-4A23-BBB3-8121A94B0B08}"/>
            </c:ext>
          </c:extLst>
        </c:ser>
        <c:ser>
          <c:idx val="2"/>
          <c:order val="2"/>
          <c:tx>
            <c:strRef>
              <c:f>'5'!$F$8</c:f>
              <c:strCache>
                <c:ptCount val="1"/>
                <c:pt idx="0">
                  <c:v>週に２、３回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'5'!$B$9:$C$16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'5'!$F$9:$F$16</c:f>
              <c:numCache>
                <c:formatCode>0.0</c:formatCode>
                <c:ptCount val="8"/>
                <c:pt idx="0">
                  <c:v>7.2</c:v>
                </c:pt>
                <c:pt idx="1">
                  <c:v>4.4000000000000004</c:v>
                </c:pt>
                <c:pt idx="2">
                  <c:v>9.5</c:v>
                </c:pt>
                <c:pt idx="3">
                  <c:v>4.3</c:v>
                </c:pt>
                <c:pt idx="4">
                  <c:v>14</c:v>
                </c:pt>
                <c:pt idx="5">
                  <c:v>12</c:v>
                </c:pt>
                <c:pt idx="6">
                  <c:v>7.3</c:v>
                </c:pt>
                <c:pt idx="7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F2-4A23-BBB3-8121A94B0B08}"/>
            </c:ext>
          </c:extLst>
        </c:ser>
        <c:ser>
          <c:idx val="3"/>
          <c:order val="3"/>
          <c:tx>
            <c:strRef>
              <c:f>'5'!$G$8</c:f>
              <c:strCache>
                <c:ptCount val="1"/>
                <c:pt idx="0">
                  <c:v>週に１回</c:v>
                </c:pt>
              </c:strCache>
            </c:strRef>
          </c:tx>
          <c:spPr>
            <a:solidFill>
              <a:srgbClr val="4074A8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3.2398050096569147E-3"/>
                  <c:y val="-4.10607921251159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F2-4A23-BBB3-8121A94B0B08}"/>
                </c:ext>
              </c:extLst>
            </c:dLbl>
            <c:dLbl>
              <c:idx val="3"/>
              <c:layout>
                <c:manualLayout>
                  <c:x val="-2.7538342582083895E-2"/>
                  <c:y val="-4.58916861115173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EF2-4A23-BBB3-8121A94B0B08}"/>
                </c:ext>
              </c:extLst>
            </c:dLbl>
            <c:dLbl>
              <c:idx val="7"/>
              <c:layout>
                <c:manualLayout>
                  <c:x val="-2.1058732562770067E-2"/>
                  <c:y val="-4.83070380121233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EF2-4A23-BBB3-8121A94B0B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'5'!$B$9:$C$16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'5'!$G$9:$G$16</c:f>
              <c:numCache>
                <c:formatCode>0.0</c:formatCode>
                <c:ptCount val="8"/>
                <c:pt idx="0">
                  <c:v>5.3</c:v>
                </c:pt>
                <c:pt idx="1">
                  <c:v>2.2000000000000002</c:v>
                </c:pt>
                <c:pt idx="2">
                  <c:v>6.9</c:v>
                </c:pt>
                <c:pt idx="3">
                  <c:v>2.6</c:v>
                </c:pt>
                <c:pt idx="4">
                  <c:v>6</c:v>
                </c:pt>
                <c:pt idx="5">
                  <c:v>4.7</c:v>
                </c:pt>
                <c:pt idx="6">
                  <c:v>5.5</c:v>
                </c:pt>
                <c:pt idx="7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F2-4A23-BBB3-8121A94B0B08}"/>
            </c:ext>
          </c:extLst>
        </c:ser>
        <c:ser>
          <c:idx val="4"/>
          <c:order val="4"/>
          <c:tx>
            <c:strRef>
              <c:f>'5'!$H$8</c:f>
              <c:strCache>
                <c:ptCount val="1"/>
                <c:pt idx="0">
                  <c:v>ほとんどない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3.2398050096569147E-3"/>
                  <c:y val="-4.83068478269345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EF2-4A23-BBB3-8121A94B0B08}"/>
                </c:ext>
              </c:extLst>
            </c:dLbl>
            <c:dLbl>
              <c:idx val="7"/>
              <c:layout>
                <c:manualLayout>
                  <c:x val="4.8597075144854911E-3"/>
                  <c:y val="-5.07223899127297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EF2-4A23-BBB3-8121A94B0B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'5'!$B$9:$C$16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'5'!$H$9:$H$16</c:f>
              <c:numCache>
                <c:formatCode>0.0</c:formatCode>
                <c:ptCount val="8"/>
                <c:pt idx="0">
                  <c:v>7.6</c:v>
                </c:pt>
                <c:pt idx="1">
                  <c:v>3</c:v>
                </c:pt>
                <c:pt idx="2">
                  <c:v>7.7</c:v>
                </c:pt>
                <c:pt idx="3">
                  <c:v>1.2</c:v>
                </c:pt>
                <c:pt idx="4">
                  <c:v>4.7</c:v>
                </c:pt>
                <c:pt idx="5">
                  <c:v>2.9</c:v>
                </c:pt>
                <c:pt idx="6">
                  <c:v>9.9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EF2-4A23-BBB3-8121A94B0B08}"/>
            </c:ext>
          </c:extLst>
        </c:ser>
        <c:ser>
          <c:idx val="5"/>
          <c:order val="5"/>
          <c:tx>
            <c:strRef>
              <c:f>'5'!$I$8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4094C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7538342582083777E-2"/>
                  <c:y val="1.9018518902410844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EF2-4A23-BBB3-8121A94B0B08}"/>
                </c:ext>
              </c:extLst>
            </c:dLbl>
            <c:dLbl>
              <c:idx val="1"/>
              <c:layout>
                <c:manualLayout>
                  <c:x val="1.6199025048284337E-2"/>
                  <c:y val="-2.414400974661056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EF2-4A23-BBB3-8121A94B0B08}"/>
                </c:ext>
              </c:extLst>
            </c:dLbl>
            <c:dLbl>
              <c:idx val="2"/>
              <c:layout>
                <c:manualLayout>
                  <c:x val="1.9618549950012616E-2"/>
                  <c:y val="2.3453637510453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EF2-4A23-BBB3-8121A94B0B08}"/>
                </c:ext>
              </c:extLst>
            </c:dLbl>
            <c:dLbl>
              <c:idx val="3"/>
              <c:layout>
                <c:manualLayout>
                  <c:x val="1.6228999622192937E-2"/>
                  <c:y val="-2.253694489935685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EF2-4A23-BBB3-8121A94B0B08}"/>
                </c:ext>
              </c:extLst>
            </c:dLbl>
            <c:dLbl>
              <c:idx val="4"/>
              <c:layout>
                <c:manualLayout>
                  <c:x val="1.4579122543455999E-2"/>
                  <c:y val="-2.253694489935685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EF2-4A23-BBB3-8121A94B0B08}"/>
                </c:ext>
              </c:extLst>
            </c:dLbl>
            <c:dLbl>
              <c:idx val="5"/>
              <c:layout>
                <c:manualLayout>
                  <c:x val="1.6199025048284573E-2"/>
                  <c:y val="-2.64072134959974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EF2-4A23-BBB3-8121A94B0B08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EF2-4A23-BBB3-8121A94B0B08}"/>
                </c:ext>
              </c:extLst>
            </c:dLbl>
            <c:dLbl>
              <c:idx val="7"/>
              <c:layout>
                <c:manualLayout>
                  <c:x val="1.7908723723459429E-2"/>
                  <c:y val="-2.79572227865439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EF2-4A23-BBB3-8121A94B0B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'5'!$B$9:$C$16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'5'!$I$9:$I$16</c:f>
              <c:numCache>
                <c:formatCode>0.0</c:formatCode>
                <c:ptCount val="8"/>
                <c:pt idx="0">
                  <c:v>2.5</c:v>
                </c:pt>
                <c:pt idx="1">
                  <c:v>0</c:v>
                </c:pt>
                <c:pt idx="2">
                  <c:v>1.3</c:v>
                </c:pt>
                <c:pt idx="3">
                  <c:v>0.2</c:v>
                </c:pt>
                <c:pt idx="4">
                  <c:v>0.3</c:v>
                </c:pt>
                <c:pt idx="5">
                  <c:v>0.3</c:v>
                </c:pt>
                <c:pt idx="6">
                  <c:v>3.9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EF2-4A23-BBB3-8121A94B0B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660314320"/>
        <c:axId val="659643888"/>
      </c:barChart>
      <c:catAx>
        <c:axId val="6603143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59643888"/>
        <c:crosses val="autoZero"/>
        <c:auto val="1"/>
        <c:lblAlgn val="ctr"/>
        <c:lblOffset val="100"/>
        <c:noMultiLvlLbl val="0"/>
      </c:catAx>
      <c:valAx>
        <c:axId val="65964388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031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4625607367775778E-2"/>
          <c:y val="0.9379005418946591"/>
          <c:w val="0.93931257390740608"/>
          <c:h val="4.18445452890843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976E-8138-45B9-BA54-4B3CDEE33D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1C17-AB3B-488A-9FE9-604C38C851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993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976E-8138-45B9-BA54-4B3CDEE33D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1C17-AB3B-488A-9FE9-604C38C851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56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976E-8138-45B9-BA54-4B3CDEE33D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1C17-AB3B-488A-9FE9-604C38C851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5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228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8385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06512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97296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66980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46410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2403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976E-8138-45B9-BA54-4B3CDEE33D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1C17-AB3B-488A-9FE9-604C38C851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42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976E-8138-45B9-BA54-4B3CDEE33D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1C17-AB3B-488A-9FE9-604C38C851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719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976E-8138-45B9-BA54-4B3CDEE33D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1C17-AB3B-488A-9FE9-604C38C851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001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976E-8138-45B9-BA54-4B3CDEE33D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1C17-AB3B-488A-9FE9-604C38C851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251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976E-8138-45B9-BA54-4B3CDEE33D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1C17-AB3B-488A-9FE9-604C38C851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75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976E-8138-45B9-BA54-4B3CDEE33D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1C17-AB3B-488A-9FE9-604C38C851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759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976E-8138-45B9-BA54-4B3CDEE33D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1C17-AB3B-488A-9FE9-604C38C851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528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976E-8138-45B9-BA54-4B3CDEE33D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1C17-AB3B-488A-9FE9-604C38C851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09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0976E-8138-45B9-BA54-4B3CDEE33D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A1C17-AB3B-488A-9FE9-604C38C851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95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227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E11C8CA-3CD9-C34D-A712-D91A6303B84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49300" y="895233"/>
          <a:ext cx="7594600" cy="5550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229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2022-09-14T08:45:12Z</dcterms:created>
  <dcterms:modified xsi:type="dcterms:W3CDTF">2022-09-14T08:45:12Z</dcterms:modified>
</cp:coreProperties>
</file>