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身体機能が低下した場合の住宅（性別）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4114976170741818"/>
          <c:y val="1.82768252940104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'4'!$D$8</c:f>
              <c:strCache>
                <c:ptCount val="1"/>
                <c:pt idx="0">
                  <c:v>現在のまま、自宅に留まりたい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754-4A58-9A3C-BE96458218FA}"/>
              </c:ext>
            </c:extLst>
          </c:dPt>
          <c:dPt>
            <c:idx val="3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754-4A58-9A3C-BE96458218FA}"/>
              </c:ext>
            </c:extLst>
          </c:dPt>
          <c:dPt>
            <c:idx val="5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754-4A58-9A3C-BE96458218FA}"/>
              </c:ext>
            </c:extLst>
          </c:dPt>
          <c:dPt>
            <c:idx val="7"/>
            <c:invertIfNegative val="0"/>
            <c:bubble3D val="0"/>
            <c:spPr>
              <a:solidFill>
                <a:srgbClr val="4000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754-4A58-9A3C-BE96458218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'4'!$D$9:$D$16</c:f>
              <c:numCache>
                <c:formatCode>0.0</c:formatCode>
                <c:ptCount val="8"/>
                <c:pt idx="0">
                  <c:v>41.2</c:v>
                </c:pt>
                <c:pt idx="1">
                  <c:v>34.1</c:v>
                </c:pt>
                <c:pt idx="2">
                  <c:v>42.4</c:v>
                </c:pt>
                <c:pt idx="3">
                  <c:v>41.5</c:v>
                </c:pt>
                <c:pt idx="4">
                  <c:v>38.200000000000003</c:v>
                </c:pt>
                <c:pt idx="5">
                  <c:v>41.8</c:v>
                </c:pt>
                <c:pt idx="6">
                  <c:v>21.1</c:v>
                </c:pt>
                <c:pt idx="7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54-4A58-9A3C-BE96458218FA}"/>
            </c:ext>
          </c:extLst>
        </c:ser>
        <c:ser>
          <c:idx val="1"/>
          <c:order val="1"/>
          <c:tx>
            <c:strRef>
              <c:f>'4'!$E$8</c:f>
              <c:strCache>
                <c:ptCount val="1"/>
                <c:pt idx="0">
                  <c:v>改築の上、自宅に留まりたい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754-4A58-9A3C-BE96458218FA}"/>
              </c:ext>
            </c:extLst>
          </c:dPt>
          <c:dPt>
            <c:idx val="3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9754-4A58-9A3C-BE96458218FA}"/>
              </c:ext>
            </c:extLst>
          </c:dPt>
          <c:dPt>
            <c:idx val="5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9754-4A58-9A3C-BE96458218FA}"/>
              </c:ext>
            </c:extLst>
          </c:dPt>
          <c:dPt>
            <c:idx val="7"/>
            <c:invertIfNegative val="0"/>
            <c:bubble3D val="0"/>
            <c:spPr>
              <a:solidFill>
                <a:srgbClr val="70404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9754-4A58-9A3C-BE96458218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'4'!$E$9:$E$16</c:f>
              <c:numCache>
                <c:formatCode>0.0</c:formatCode>
                <c:ptCount val="8"/>
                <c:pt idx="0">
                  <c:v>22.9</c:v>
                </c:pt>
                <c:pt idx="1">
                  <c:v>20.399999999999999</c:v>
                </c:pt>
                <c:pt idx="2">
                  <c:v>35.799999999999997</c:v>
                </c:pt>
                <c:pt idx="3">
                  <c:v>33.9</c:v>
                </c:pt>
                <c:pt idx="4">
                  <c:v>32</c:v>
                </c:pt>
                <c:pt idx="5">
                  <c:v>28.4</c:v>
                </c:pt>
                <c:pt idx="6">
                  <c:v>53.1</c:v>
                </c:pt>
                <c:pt idx="7">
                  <c:v>43.8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754-4A58-9A3C-BE96458218FA}"/>
            </c:ext>
          </c:extLst>
        </c:ser>
        <c:ser>
          <c:idx val="2"/>
          <c:order val="2"/>
          <c:tx>
            <c:strRef>
              <c:f>'4'!$F$8</c:f>
              <c:strCache>
                <c:ptCount val="1"/>
                <c:pt idx="0">
                  <c:v>子供の住宅へ引っ越したい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754-4A58-9A3C-BE96458218FA}"/>
              </c:ext>
            </c:extLst>
          </c:dPt>
          <c:dPt>
            <c:idx val="3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754-4A58-9A3C-BE96458218FA}"/>
              </c:ext>
            </c:extLst>
          </c:dPt>
          <c:dPt>
            <c:idx val="5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9754-4A58-9A3C-BE96458218FA}"/>
              </c:ext>
            </c:extLst>
          </c:dPt>
          <c:dPt>
            <c:idx val="7"/>
            <c:invertIfNegative val="0"/>
            <c:bubble3D val="0"/>
            <c:spPr>
              <a:solidFill>
                <a:srgbClr val="6F002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9754-4A58-9A3C-BE96458218FA}"/>
              </c:ext>
            </c:extLst>
          </c:dPt>
          <c:dLbls>
            <c:dLbl>
              <c:idx val="0"/>
              <c:layout>
                <c:manualLayout>
                  <c:x val="-1.206126417601894E-16"/>
                  <c:y val="-4.1131105398457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754-4A58-9A3C-BE96458218FA}"/>
                </c:ext>
              </c:extLst>
            </c:dLbl>
            <c:dLbl>
              <c:idx val="1"/>
              <c:layout>
                <c:manualLayout>
                  <c:x val="0"/>
                  <c:y val="-4.11311053984575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754-4A58-9A3C-BE96458218FA}"/>
                </c:ext>
              </c:extLst>
            </c:dLbl>
            <c:dLbl>
              <c:idx val="6"/>
              <c:layout>
                <c:manualLayout>
                  <c:x val="0"/>
                  <c:y val="-3.85602088941968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754-4A58-9A3C-BE96458218FA}"/>
                </c:ext>
              </c:extLst>
            </c:dLbl>
            <c:dLbl>
              <c:idx val="7"/>
              <c:layout>
                <c:manualLayout>
                  <c:x val="0"/>
                  <c:y val="-3.85604113110539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754-4A58-9A3C-BE96458218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'4'!$F$9:$F$16</c:f>
              <c:numCache>
                <c:formatCode>0.0</c:formatCode>
                <c:ptCount val="8"/>
                <c:pt idx="0">
                  <c:v>0.5</c:v>
                </c:pt>
                <c:pt idx="1">
                  <c:v>1</c:v>
                </c:pt>
                <c:pt idx="2">
                  <c:v>2.8</c:v>
                </c:pt>
                <c:pt idx="3">
                  <c:v>6.5</c:v>
                </c:pt>
                <c:pt idx="4">
                  <c:v>3.4</c:v>
                </c:pt>
                <c:pt idx="5">
                  <c:v>4.4000000000000004</c:v>
                </c:pt>
                <c:pt idx="6">
                  <c:v>0.9</c:v>
                </c:pt>
                <c:pt idx="7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9754-4A58-9A3C-BE96458218FA}"/>
            </c:ext>
          </c:extLst>
        </c:ser>
        <c:ser>
          <c:idx val="3"/>
          <c:order val="3"/>
          <c:tx>
            <c:strRef>
              <c:f>'4'!$G$8</c:f>
              <c:strCache>
                <c:ptCount val="1"/>
                <c:pt idx="0">
                  <c:v>高齢者用住宅へ引っ越したい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9754-4A58-9A3C-BE96458218FA}"/>
              </c:ext>
            </c:extLst>
          </c:dPt>
          <c:dPt>
            <c:idx val="3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9754-4A58-9A3C-BE96458218FA}"/>
              </c:ext>
            </c:extLst>
          </c:dPt>
          <c:dPt>
            <c:idx val="5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9754-4A58-9A3C-BE96458218FA}"/>
              </c:ext>
            </c:extLst>
          </c:dPt>
          <c:dPt>
            <c:idx val="7"/>
            <c:invertIfNegative val="0"/>
            <c:bubble3D val="0"/>
            <c:spPr>
              <a:solidFill>
                <a:srgbClr val="93406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9754-4A58-9A3C-BE96458218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'4'!$G$9:$G$16</c:f>
              <c:numCache>
                <c:formatCode>0.0</c:formatCode>
                <c:ptCount val="8"/>
                <c:pt idx="0">
                  <c:v>12.6</c:v>
                </c:pt>
                <c:pt idx="1">
                  <c:v>13.4</c:v>
                </c:pt>
                <c:pt idx="2">
                  <c:v>7.1</c:v>
                </c:pt>
                <c:pt idx="3">
                  <c:v>7.6</c:v>
                </c:pt>
                <c:pt idx="4">
                  <c:v>18.600000000000001</c:v>
                </c:pt>
                <c:pt idx="5">
                  <c:v>15.9</c:v>
                </c:pt>
                <c:pt idx="6">
                  <c:v>14.5</c:v>
                </c:pt>
                <c:pt idx="7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9754-4A58-9A3C-BE96458218FA}"/>
            </c:ext>
          </c:extLst>
        </c:ser>
        <c:ser>
          <c:idx val="4"/>
          <c:order val="4"/>
          <c:tx>
            <c:strRef>
              <c:f>'4'!$H$8</c:f>
              <c:strCache>
                <c:ptCount val="1"/>
                <c:pt idx="0">
                  <c:v>老人ホームへ入居したい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9754-4A58-9A3C-BE96458218FA}"/>
              </c:ext>
            </c:extLst>
          </c:dPt>
          <c:dPt>
            <c:idx val="3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9754-4A58-9A3C-BE96458218FA}"/>
              </c:ext>
            </c:extLst>
          </c:dPt>
          <c:dPt>
            <c:idx val="5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9754-4A58-9A3C-BE96458218FA}"/>
              </c:ext>
            </c:extLst>
          </c:dPt>
          <c:dPt>
            <c:idx val="7"/>
            <c:invertIfNegative val="0"/>
            <c:bubble3D val="0"/>
            <c:spPr>
              <a:solidFill>
                <a:srgbClr val="A3344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9754-4A58-9A3C-BE96458218FA}"/>
              </c:ext>
            </c:extLst>
          </c:dPt>
          <c:dLbls>
            <c:dLbl>
              <c:idx val="3"/>
              <c:layout>
                <c:manualLayout>
                  <c:x val="-1.7983652769521144E-2"/>
                  <c:y val="-4.37013946521466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9754-4A58-9A3C-BE96458218FA}"/>
                </c:ext>
              </c:extLst>
            </c:dLbl>
            <c:dLbl>
              <c:idx val="4"/>
              <c:layout>
                <c:manualLayout>
                  <c:x val="-1.1513157894736841E-2"/>
                  <c:y val="-4.43349753694581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9754-4A58-9A3C-BE96458218FA}"/>
                </c:ext>
              </c:extLst>
            </c:dLbl>
            <c:dLbl>
              <c:idx val="6"/>
              <c:layout>
                <c:manualLayout>
                  <c:x val="-1.1444142671513457E-2"/>
                  <c:y val="-4.62722911564075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9754-4A58-9A3C-BE96458218FA}"/>
                </c:ext>
              </c:extLst>
            </c:dLbl>
            <c:dLbl>
              <c:idx val="7"/>
              <c:layout>
                <c:manualLayout>
                  <c:x val="-1.6348775245019345E-2"/>
                  <c:y val="-4.88427828269538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9754-4A58-9A3C-BE96458218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'4'!$H$9:$H$16</c:f>
              <c:numCache>
                <c:formatCode>0.0</c:formatCode>
                <c:ptCount val="8"/>
                <c:pt idx="0">
                  <c:v>12.6</c:v>
                </c:pt>
                <c:pt idx="1">
                  <c:v>16.5</c:v>
                </c:pt>
                <c:pt idx="2">
                  <c:v>3.3</c:v>
                </c:pt>
                <c:pt idx="3">
                  <c:v>1.9</c:v>
                </c:pt>
                <c:pt idx="4">
                  <c:v>2.8</c:v>
                </c:pt>
                <c:pt idx="5">
                  <c:v>3.3</c:v>
                </c:pt>
                <c:pt idx="6">
                  <c:v>0.7</c:v>
                </c:pt>
                <c:pt idx="7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9754-4A58-9A3C-BE96458218FA}"/>
            </c:ext>
          </c:extLst>
        </c:ser>
        <c:ser>
          <c:idx val="5"/>
          <c:order val="5"/>
          <c:tx>
            <c:strRef>
              <c:f>'4'!$I$8</c:f>
              <c:strCache>
                <c:ptCount val="1"/>
                <c:pt idx="0">
                  <c:v>病院に入院したい</c:v>
                </c:pt>
              </c:strCache>
            </c:strRef>
          </c:tx>
          <c:spPr>
            <a:solidFill>
              <a:srgbClr val="4094CD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A677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2-9754-4A58-9A3C-BE96458218FA}"/>
              </c:ext>
            </c:extLst>
          </c:dPt>
          <c:dPt>
            <c:idx val="7"/>
            <c:invertIfNegative val="0"/>
            <c:bubble3D val="0"/>
            <c:spPr>
              <a:solidFill>
                <a:srgbClr val="BA677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4-9754-4A58-9A3C-BE96458218F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9754-4A58-9A3C-BE96458218F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9754-4A58-9A3C-BE96458218FA}"/>
                </c:ext>
              </c:extLst>
            </c:dLbl>
            <c:dLbl>
              <c:idx val="2"/>
              <c:layout>
                <c:manualLayout>
                  <c:x val="1.9618530294022947E-2"/>
                  <c:y val="-4.1131105398457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9754-4A58-9A3C-BE96458218FA}"/>
                </c:ext>
              </c:extLst>
            </c:dLbl>
            <c:dLbl>
              <c:idx val="3"/>
              <c:layout>
                <c:manualLayout>
                  <c:x val="3.2697550490037247E-3"/>
                  <c:y val="-4.3701799485861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9754-4A58-9A3C-BE96458218FA}"/>
                </c:ext>
              </c:extLst>
            </c:dLbl>
            <c:dLbl>
              <c:idx val="4"/>
              <c:layout>
                <c:manualLayout>
                  <c:x val="1.4802631578947368E-2"/>
                  <c:y val="-4.3701563166673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9754-4A58-9A3C-BE96458218FA}"/>
                </c:ext>
              </c:extLst>
            </c:dLbl>
            <c:dLbl>
              <c:idx val="5"/>
              <c:layout>
                <c:manualLayout>
                  <c:x val="0"/>
                  <c:y val="-4.3701799485861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9754-4A58-9A3C-BE96458218FA}"/>
                </c:ext>
              </c:extLst>
            </c:dLbl>
            <c:dLbl>
              <c:idx val="6"/>
              <c:layout>
                <c:manualLayout>
                  <c:x val="1.9618530294023068E-2"/>
                  <c:y val="-4.3701799485861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9754-4A58-9A3C-BE96458218FA}"/>
                </c:ext>
              </c:extLst>
            </c:dLbl>
            <c:dLbl>
              <c:idx val="7"/>
              <c:layout>
                <c:manualLayout>
                  <c:x val="9.8092651470115342E-3"/>
                  <c:y val="-4.6272291156407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9754-4A58-9A3C-BE96458218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'4'!$I$9:$I$16</c:f>
              <c:numCache>
                <c:formatCode>0.0</c:formatCode>
                <c:ptCount val="8"/>
                <c:pt idx="0">
                  <c:v>3.4</c:v>
                </c:pt>
                <c:pt idx="1">
                  <c:v>5.3</c:v>
                </c:pt>
                <c:pt idx="2">
                  <c:v>0.2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B-9754-4A58-9A3C-BE96458218FA}"/>
            </c:ext>
          </c:extLst>
        </c:ser>
        <c:ser>
          <c:idx val="6"/>
          <c:order val="6"/>
          <c:tx>
            <c:strRef>
              <c:f>'4'!$J$8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589FE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86C6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D-9754-4A58-9A3C-BE96458218FA}"/>
              </c:ext>
            </c:extLst>
          </c:dPt>
          <c:dPt>
            <c:idx val="3"/>
            <c:invertIfNegative val="0"/>
            <c:bubble3D val="0"/>
            <c:spPr>
              <a:solidFill>
                <a:srgbClr val="D86C6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9754-4A58-9A3C-BE96458218FA}"/>
              </c:ext>
            </c:extLst>
          </c:dPt>
          <c:dPt>
            <c:idx val="5"/>
            <c:invertIfNegative val="0"/>
            <c:bubble3D val="0"/>
            <c:spPr>
              <a:solidFill>
                <a:srgbClr val="D86C6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1-9754-4A58-9A3C-BE96458218FA}"/>
              </c:ext>
            </c:extLst>
          </c:dPt>
          <c:dPt>
            <c:idx val="7"/>
            <c:invertIfNegative val="0"/>
            <c:bubble3D val="0"/>
            <c:spPr>
              <a:solidFill>
                <a:srgbClr val="D86C6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3-9754-4A58-9A3C-BE96458218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'4'!$J$9:$J$16</c:f>
              <c:numCache>
                <c:formatCode>0.0</c:formatCode>
                <c:ptCount val="8"/>
                <c:pt idx="0">
                  <c:v>4</c:v>
                </c:pt>
                <c:pt idx="1">
                  <c:v>7.1</c:v>
                </c:pt>
                <c:pt idx="2">
                  <c:v>6.1</c:v>
                </c:pt>
                <c:pt idx="3">
                  <c:v>6</c:v>
                </c:pt>
                <c:pt idx="4">
                  <c:v>4.0999999999999996</c:v>
                </c:pt>
                <c:pt idx="5">
                  <c:v>5.0999999999999996</c:v>
                </c:pt>
                <c:pt idx="6">
                  <c:v>7.6</c:v>
                </c:pt>
                <c:pt idx="7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4-9754-4A58-9A3C-BE96458218FA}"/>
            </c:ext>
          </c:extLst>
        </c:ser>
        <c:ser>
          <c:idx val="7"/>
          <c:order val="7"/>
          <c:tx>
            <c:strRef>
              <c:f>'4'!$K$8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8FD0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AF9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6-9754-4A58-9A3C-BE96458218FA}"/>
              </c:ext>
            </c:extLst>
          </c:dPt>
          <c:dPt>
            <c:idx val="3"/>
            <c:invertIfNegative val="0"/>
            <c:bubble3D val="0"/>
            <c:spPr>
              <a:solidFill>
                <a:srgbClr val="FFAF9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8-9754-4A58-9A3C-BE96458218FA}"/>
              </c:ext>
            </c:extLst>
          </c:dPt>
          <c:dPt>
            <c:idx val="5"/>
            <c:invertIfNegative val="0"/>
            <c:bubble3D val="0"/>
            <c:spPr>
              <a:solidFill>
                <a:srgbClr val="FFAF9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A-9754-4A58-9A3C-BE96458218FA}"/>
              </c:ext>
            </c:extLst>
          </c:dPt>
          <c:dPt>
            <c:idx val="7"/>
            <c:invertIfNegative val="0"/>
            <c:bubble3D val="0"/>
            <c:spPr>
              <a:solidFill>
                <a:srgbClr val="FFAF9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C-9754-4A58-9A3C-BE96458218FA}"/>
              </c:ext>
            </c:extLst>
          </c:dPt>
          <c:dLbls>
            <c:dLbl>
              <c:idx val="0"/>
              <c:layout>
                <c:manualLayout>
                  <c:x val="2.6158040392030759E-2"/>
                  <c:y val="2.024168572758739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D-9754-4A58-9A3C-BE96458218FA}"/>
                </c:ext>
              </c:extLst>
            </c:dLbl>
            <c:dLbl>
              <c:idx val="1"/>
              <c:layout>
                <c:manualLayout>
                  <c:x val="2.4572497927890593E-2"/>
                  <c:y val="1.939412746272120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9754-4A58-9A3C-BE96458218FA}"/>
                </c:ext>
              </c:extLst>
            </c:dLbl>
            <c:dLbl>
              <c:idx val="2"/>
              <c:layout>
                <c:manualLayout>
                  <c:x val="2.61580403920307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E-9754-4A58-9A3C-BE96458218FA}"/>
                </c:ext>
              </c:extLst>
            </c:dLbl>
            <c:dLbl>
              <c:idx val="3"/>
              <c:layout>
                <c:manualLayout>
                  <c:x val="2.6236919809366054E-2"/>
                  <c:y val="1.939412745820565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9754-4A58-9A3C-BE96458218FA}"/>
                </c:ext>
              </c:extLst>
            </c:dLbl>
            <c:dLbl>
              <c:idx val="4"/>
              <c:layout>
                <c:manualLayout>
                  <c:x val="1.96185302940230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F-9754-4A58-9A3C-BE96458218FA}"/>
                </c:ext>
              </c:extLst>
            </c:dLbl>
            <c:dLbl>
              <c:idx val="5"/>
              <c:layout>
                <c:manualLayout>
                  <c:x val="2.292776108578521E-2"/>
                  <c:y val="1.939412746723674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A-9754-4A58-9A3C-BE96458218FA}"/>
                </c:ext>
              </c:extLst>
            </c:dLbl>
            <c:dLbl>
              <c:idx val="6"/>
              <c:layout>
                <c:manualLayout>
                  <c:x val="2.6158040392030638E-2"/>
                  <c:y val="9.42576943318703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50-9754-4A58-9A3C-BE96458218FA}"/>
                </c:ext>
              </c:extLst>
            </c:dLbl>
            <c:dLbl>
              <c:idx val="7"/>
              <c:layout>
                <c:manualLayout>
                  <c:x val="2.9506708454206262E-2"/>
                  <c:y val="1.939412747626784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C-9754-4A58-9A3C-BE96458218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'4'!$B$9:$C$16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'4'!$K$9:$K$16</c:f>
              <c:numCache>
                <c:formatCode>0.0</c:formatCode>
                <c:ptCount val="8"/>
                <c:pt idx="0">
                  <c:v>2.9</c:v>
                </c:pt>
                <c:pt idx="1">
                  <c:v>2.2000000000000002</c:v>
                </c:pt>
                <c:pt idx="2">
                  <c:v>2.4</c:v>
                </c:pt>
                <c:pt idx="3">
                  <c:v>2.6</c:v>
                </c:pt>
                <c:pt idx="4">
                  <c:v>1.1000000000000001</c:v>
                </c:pt>
                <c:pt idx="5">
                  <c:v>1.2</c:v>
                </c:pt>
                <c:pt idx="6">
                  <c:v>2.1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1-9754-4A58-9A3C-BE96458218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559762218834058E-2"/>
          <c:y val="0.90167034390624046"/>
          <c:w val="0.96943713439696155"/>
          <c:h val="8.29054915693378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0.02602</cdr:x>
      <cdr:y>0.91715</cdr:y>
    </cdr:from>
    <cdr:to>
      <cdr:x>0.03451</cdr:x>
      <cdr:y>0.92948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2A8B330-C610-5A74-DB1A-5CB8823C22CF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97482" y="4726747"/>
          <a:ext cx="64426" cy="63558"/>
        </a:xfrm>
        <a:prstGeom xmlns:a="http://schemas.openxmlformats.org/drawingml/2006/main" prst="rect">
          <a:avLst/>
        </a:prstGeom>
        <a:solidFill xmlns:a="http://schemas.openxmlformats.org/drawingml/2006/main">
          <a:srgbClr val="40001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0.26971</cdr:x>
      <cdr:y>0.91715</cdr:y>
    </cdr:from>
    <cdr:to>
      <cdr:x>0.2782</cdr:x>
      <cdr:y>0.92948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F9914ACC-2E1A-AD84-EAB8-F00C6ABD1111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046687" y="4726747"/>
          <a:ext cx="64426" cy="63558"/>
        </a:xfrm>
        <a:prstGeom xmlns:a="http://schemas.openxmlformats.org/drawingml/2006/main" prst="rect">
          <a:avLst/>
        </a:prstGeom>
        <a:solidFill xmlns:a="http://schemas.openxmlformats.org/drawingml/2006/main">
          <a:srgbClr val="A3344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0.51059</cdr:x>
      <cdr:y>0.91715</cdr:y>
    </cdr:from>
    <cdr:to>
      <cdr:x>0.51908</cdr:x>
      <cdr:y>0.92948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E174E4CC-5CF6-5CD0-62C4-72966A31A10E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874636" y="4726747"/>
          <a:ext cx="64426" cy="63558"/>
        </a:xfrm>
        <a:prstGeom xmlns:a="http://schemas.openxmlformats.org/drawingml/2006/main" prst="rect">
          <a:avLst/>
        </a:prstGeom>
        <a:solidFill xmlns:a="http://schemas.openxmlformats.org/drawingml/2006/main">
          <a:srgbClr val="A3344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0.51059</cdr:x>
      <cdr:y>0.91715</cdr:y>
    </cdr:from>
    <cdr:to>
      <cdr:x>0.51908</cdr:x>
      <cdr:y>0.92948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334DB328-EAEB-C887-7A6D-A70E446E4778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874636" y="4726747"/>
          <a:ext cx="64426" cy="63558"/>
        </a:xfrm>
        <a:prstGeom xmlns:a="http://schemas.openxmlformats.org/drawingml/2006/main" prst="rect">
          <a:avLst/>
        </a:prstGeom>
        <a:solidFill xmlns:a="http://schemas.openxmlformats.org/drawingml/2006/main">
          <a:srgbClr val="6F002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0.75226</cdr:x>
      <cdr:y>0.91715</cdr:y>
    </cdr:from>
    <cdr:to>
      <cdr:x>0.76075</cdr:x>
      <cdr:y>0.92948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00EAD7DB-E272-F4D9-9F75-DE5731D803D0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689749" y="4746454"/>
          <a:ext cx="64214" cy="63823"/>
        </a:xfrm>
        <a:prstGeom xmlns:a="http://schemas.openxmlformats.org/drawingml/2006/main" prst="rect">
          <a:avLst/>
        </a:prstGeom>
        <a:solidFill xmlns:a="http://schemas.openxmlformats.org/drawingml/2006/main">
          <a:srgbClr val="93406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0.02602</cdr:x>
      <cdr:y>0.95766</cdr:y>
    </cdr:from>
    <cdr:to>
      <cdr:x>0.03451</cdr:x>
      <cdr:y>0.97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766BFBCD-DCBA-13A0-726B-C5A0EE506E36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96833" y="4956142"/>
          <a:ext cx="64214" cy="63823"/>
        </a:xfrm>
        <a:prstGeom xmlns:a="http://schemas.openxmlformats.org/drawingml/2006/main" prst="rect">
          <a:avLst/>
        </a:prstGeom>
        <a:solidFill xmlns:a="http://schemas.openxmlformats.org/drawingml/2006/main">
          <a:srgbClr val="A3344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0.26874</cdr:x>
      <cdr:y>0.95766</cdr:y>
    </cdr:from>
    <cdr:to>
      <cdr:x>0.27723</cdr:x>
      <cdr:y>0.97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2BC2E3C1-E410-54DA-0DBB-8D9650918E01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032596" y="4956142"/>
          <a:ext cx="64214" cy="63823"/>
        </a:xfrm>
        <a:prstGeom xmlns:a="http://schemas.openxmlformats.org/drawingml/2006/main" prst="rect">
          <a:avLst/>
        </a:prstGeom>
        <a:solidFill xmlns:a="http://schemas.openxmlformats.org/drawingml/2006/main">
          <a:srgbClr val="BA677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0.50936</cdr:x>
      <cdr:y>0.95766</cdr:y>
    </cdr:from>
    <cdr:to>
      <cdr:x>0.51785</cdr:x>
      <cdr:y>0.97</cdr:y>
    </cdr:to>
    <cdr:sp macro="" textlink="">
      <cdr:nvSpPr>
        <cdr:cNvPr id="9" name="正方形/長方形 8">
          <a:extLst xmlns:a="http://schemas.openxmlformats.org/drawingml/2006/main">
            <a:ext uri="{FF2B5EF4-FFF2-40B4-BE49-F238E27FC236}">
              <a16:creationId xmlns:a16="http://schemas.microsoft.com/office/drawing/2014/main" id="{B02E5451-EA7D-2887-E4BD-52F7D1D73263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852534" y="4956142"/>
          <a:ext cx="64214" cy="63823"/>
        </a:xfrm>
        <a:prstGeom xmlns:a="http://schemas.openxmlformats.org/drawingml/2006/main" prst="rect">
          <a:avLst/>
        </a:prstGeom>
        <a:solidFill xmlns:a="http://schemas.openxmlformats.org/drawingml/2006/main">
          <a:srgbClr val="D86C6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0.75311</cdr:x>
      <cdr:y>0.95766</cdr:y>
    </cdr:from>
    <cdr:to>
      <cdr:x>0.7616</cdr:x>
      <cdr:y>0.97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D4832723-E345-3DF1-9A82-A76B251C8DA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5696210" y="4956142"/>
          <a:ext cx="64214" cy="63823"/>
        </a:xfrm>
        <a:prstGeom xmlns:a="http://schemas.openxmlformats.org/drawingml/2006/main" prst="rect">
          <a:avLst/>
        </a:prstGeom>
        <a:solidFill xmlns:a="http://schemas.openxmlformats.org/drawingml/2006/main">
          <a:srgbClr val="FFAF9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4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61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80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08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3477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28102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1916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60575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6249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216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74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90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07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8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30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87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30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CBCA3-E442-4EE3-885B-58C8C57615A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15775-CBD5-47CA-97AF-FC8C9A8EDF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55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4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D1A53F5-9C9A-0040-8D4A-4A870D9FDB0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5500" y="927153"/>
          <a:ext cx="7569200" cy="5435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838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2022-09-14T08:45:13Z</dcterms:created>
  <dcterms:modified xsi:type="dcterms:W3CDTF">2022-09-14T08:45:13Z</dcterms:modified>
</cp:coreProperties>
</file>