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就労したくない理由（非就労意向者）（性別）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9193767445735952"/>
          <c:y val="1.59149285728596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328742135131471"/>
          <c:y val="0.13478563635631519"/>
          <c:w val="0.80945385026597161"/>
          <c:h val="0.6991905434425119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'25'!$D$8</c:f>
              <c:strCache>
                <c:ptCount val="1"/>
                <c:pt idx="0">
                  <c:v>仕事以外にしたい事があるから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259-4E7F-A072-13CCAD3C6C31}"/>
              </c:ext>
            </c:extLst>
          </c:dPt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259-4E7F-A072-13CCAD3C6C31}"/>
              </c:ext>
            </c:extLst>
          </c:dPt>
          <c:dPt>
            <c:idx val="5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259-4E7F-A072-13CCAD3C6C31}"/>
              </c:ext>
            </c:extLst>
          </c:dPt>
          <c:dPt>
            <c:idx val="7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259-4E7F-A072-13CCAD3C6C3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'25'!$B$9:$C$16</c:f>
              <c:multiLvlStrCache>
                <c:ptCount val="8"/>
                <c:lvl>
                  <c:pt idx="0">
                    <c:v>男性 (n=297)</c:v>
                  </c:pt>
                  <c:pt idx="1">
                    <c:v>女性 (n=371)</c:v>
                  </c:pt>
                  <c:pt idx="2">
                    <c:v>男性 (n=288)</c:v>
                  </c:pt>
                  <c:pt idx="3">
                    <c:v>女性 (n=388)</c:v>
                  </c:pt>
                  <c:pt idx="4">
                    <c:v>男性 (n=302)</c:v>
                  </c:pt>
                  <c:pt idx="5">
                    <c:v>女性 (n=435)</c:v>
                  </c:pt>
                  <c:pt idx="6">
                    <c:v>男性 (n=475)</c:v>
                  </c:pt>
                  <c:pt idx="7">
                    <c:v>女性 (n=534)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'25'!$D$9:$D$16</c:f>
              <c:numCache>
                <c:formatCode>0.0</c:formatCode>
                <c:ptCount val="8"/>
                <c:pt idx="0">
                  <c:v>7.7</c:v>
                </c:pt>
                <c:pt idx="1">
                  <c:v>4.5999999999999996</c:v>
                </c:pt>
                <c:pt idx="2">
                  <c:v>22.2</c:v>
                </c:pt>
                <c:pt idx="3">
                  <c:v>19.100000000000001</c:v>
                </c:pt>
                <c:pt idx="4">
                  <c:v>24.2</c:v>
                </c:pt>
                <c:pt idx="5">
                  <c:v>18.600000000000001</c:v>
                </c:pt>
                <c:pt idx="6">
                  <c:v>26.9</c:v>
                </c:pt>
                <c:pt idx="7">
                  <c:v>21.9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259-4E7F-A072-13CCAD3C6C31}"/>
            </c:ext>
          </c:extLst>
        </c:ser>
        <c:ser>
          <c:idx val="1"/>
          <c:order val="1"/>
          <c:tx>
            <c:strRef>
              <c:f>'25'!$E$8</c:f>
              <c:strCache>
                <c:ptCount val="1"/>
                <c:pt idx="0">
                  <c:v>健康上の理由で働けないから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6259-4E7F-A072-13CCAD3C6C31}"/>
              </c:ext>
            </c:extLst>
          </c:dPt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6259-4E7F-A072-13CCAD3C6C31}"/>
              </c:ext>
            </c:extLst>
          </c:dPt>
          <c:dPt>
            <c:idx val="5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6259-4E7F-A072-13CCAD3C6C31}"/>
              </c:ext>
            </c:extLst>
          </c:dPt>
          <c:dPt>
            <c:idx val="7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6259-4E7F-A072-13CCAD3C6C31}"/>
              </c:ext>
            </c:extLst>
          </c:dPt>
          <c:dLbls>
            <c:dLbl>
              <c:idx val="7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259-4E7F-A072-13CCAD3C6C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'25'!$B$9:$C$16</c:f>
              <c:multiLvlStrCache>
                <c:ptCount val="8"/>
                <c:lvl>
                  <c:pt idx="0">
                    <c:v>男性 (n=297)</c:v>
                  </c:pt>
                  <c:pt idx="1">
                    <c:v>女性 (n=371)</c:v>
                  </c:pt>
                  <c:pt idx="2">
                    <c:v>男性 (n=288)</c:v>
                  </c:pt>
                  <c:pt idx="3">
                    <c:v>女性 (n=388)</c:v>
                  </c:pt>
                  <c:pt idx="4">
                    <c:v>男性 (n=302)</c:v>
                  </c:pt>
                  <c:pt idx="5">
                    <c:v>女性 (n=435)</c:v>
                  </c:pt>
                  <c:pt idx="6">
                    <c:v>男性 (n=475)</c:v>
                  </c:pt>
                  <c:pt idx="7">
                    <c:v>女性 (n=534)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'25'!$E$9:$E$16</c:f>
              <c:numCache>
                <c:formatCode>0.0</c:formatCode>
                <c:ptCount val="8"/>
                <c:pt idx="0">
                  <c:v>23.9</c:v>
                </c:pt>
                <c:pt idx="1">
                  <c:v>25.3</c:v>
                </c:pt>
                <c:pt idx="2">
                  <c:v>13.2</c:v>
                </c:pt>
                <c:pt idx="3">
                  <c:v>22.2</c:v>
                </c:pt>
                <c:pt idx="4">
                  <c:v>20.5</c:v>
                </c:pt>
                <c:pt idx="5">
                  <c:v>20.7</c:v>
                </c:pt>
                <c:pt idx="6">
                  <c:v>18.5</c:v>
                </c:pt>
                <c:pt idx="7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6259-4E7F-A072-13CCAD3C6C31}"/>
            </c:ext>
          </c:extLst>
        </c:ser>
        <c:ser>
          <c:idx val="2"/>
          <c:order val="2"/>
          <c:tx>
            <c:strRef>
              <c:f>'25'!$F$8</c:f>
              <c:strCache>
                <c:ptCount val="1"/>
                <c:pt idx="0">
                  <c:v>自分に適した仕事がないから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6259-4E7F-A072-13CCAD3C6C31}"/>
              </c:ext>
            </c:extLst>
          </c:dPt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6259-4E7F-A072-13CCAD3C6C31}"/>
              </c:ext>
            </c:extLst>
          </c:dPt>
          <c:dPt>
            <c:idx val="5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6259-4E7F-A072-13CCAD3C6C31}"/>
              </c:ext>
            </c:extLst>
          </c:dPt>
          <c:dPt>
            <c:idx val="7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6259-4E7F-A072-13CCAD3C6C31}"/>
              </c:ext>
            </c:extLst>
          </c:dPt>
          <c:dLbls>
            <c:dLbl>
              <c:idx val="2"/>
              <c:layout>
                <c:manualLayout>
                  <c:x val="0"/>
                  <c:y val="-3.56234096692111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259-4E7F-A072-13CCAD3C6C31}"/>
                </c:ext>
              </c:extLst>
            </c:dLbl>
            <c:dLbl>
              <c:idx val="3"/>
              <c:layout>
                <c:manualLayout>
                  <c:x val="0"/>
                  <c:y val="-3.81679389312977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259-4E7F-A072-13CCAD3C6C31}"/>
                </c:ext>
              </c:extLst>
            </c:dLbl>
            <c:dLbl>
              <c:idx val="4"/>
              <c:layout>
                <c:manualLayout>
                  <c:x val="0"/>
                  <c:y val="-3.30788804071246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259-4E7F-A072-13CCAD3C6C31}"/>
                </c:ext>
              </c:extLst>
            </c:dLbl>
            <c:dLbl>
              <c:idx val="5"/>
              <c:layout>
                <c:manualLayout>
                  <c:x val="3.5273368606701938E-3"/>
                  <c:y val="-3.93120393120392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259-4E7F-A072-13CCAD3C6C31}"/>
                </c:ext>
              </c:extLst>
            </c:dLbl>
            <c:dLbl>
              <c:idx val="6"/>
              <c:layout>
                <c:manualLayout>
                  <c:x val="6.466709540581584E-17"/>
                  <c:y val="-3.56234096692111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6259-4E7F-A072-13CCAD3C6C31}"/>
                </c:ext>
              </c:extLst>
            </c:dLbl>
            <c:dLbl>
              <c:idx val="7"/>
              <c:layout>
                <c:manualLayout>
                  <c:x val="1.7636684303350323E-3"/>
                  <c:y val="-3.68548015467532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259-4E7F-A072-13CCAD3C6C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'25'!$B$9:$C$16</c:f>
              <c:multiLvlStrCache>
                <c:ptCount val="8"/>
                <c:lvl>
                  <c:pt idx="0">
                    <c:v>男性 (n=297)</c:v>
                  </c:pt>
                  <c:pt idx="1">
                    <c:v>女性 (n=371)</c:v>
                  </c:pt>
                  <c:pt idx="2">
                    <c:v>男性 (n=288)</c:v>
                  </c:pt>
                  <c:pt idx="3">
                    <c:v>女性 (n=388)</c:v>
                  </c:pt>
                  <c:pt idx="4">
                    <c:v>男性 (n=302)</c:v>
                  </c:pt>
                  <c:pt idx="5">
                    <c:v>女性 (n=435)</c:v>
                  </c:pt>
                  <c:pt idx="6">
                    <c:v>男性 (n=475)</c:v>
                  </c:pt>
                  <c:pt idx="7">
                    <c:v>女性 (n=534)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'25'!$F$9:$F$16</c:f>
              <c:numCache>
                <c:formatCode>0.0</c:formatCode>
                <c:ptCount val="8"/>
                <c:pt idx="0">
                  <c:v>6.4</c:v>
                </c:pt>
                <c:pt idx="1">
                  <c:v>3.5</c:v>
                </c:pt>
                <c:pt idx="2">
                  <c:v>1.4</c:v>
                </c:pt>
                <c:pt idx="3">
                  <c:v>0.3</c:v>
                </c:pt>
                <c:pt idx="4">
                  <c:v>2</c:v>
                </c:pt>
                <c:pt idx="5">
                  <c:v>2.1</c:v>
                </c:pt>
                <c:pt idx="6">
                  <c:v>0.8</c:v>
                </c:pt>
                <c:pt idx="7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6259-4E7F-A072-13CCAD3C6C31}"/>
            </c:ext>
          </c:extLst>
        </c:ser>
        <c:ser>
          <c:idx val="3"/>
          <c:order val="3"/>
          <c:tx>
            <c:strRef>
              <c:f>'25'!$G$8</c:f>
              <c:strCache>
                <c:ptCount val="1"/>
                <c:pt idx="0">
                  <c:v>ゆっくりとした生活がしたいから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6259-4E7F-A072-13CCAD3C6C31}"/>
              </c:ext>
            </c:extLst>
          </c:dPt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6259-4E7F-A072-13CCAD3C6C31}"/>
              </c:ext>
            </c:extLst>
          </c:dPt>
          <c:dPt>
            <c:idx val="5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6259-4E7F-A072-13CCAD3C6C31}"/>
              </c:ext>
            </c:extLst>
          </c:dPt>
          <c:dPt>
            <c:idx val="7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6259-4E7F-A072-13CCAD3C6C3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'25'!$B$9:$C$16</c:f>
              <c:multiLvlStrCache>
                <c:ptCount val="8"/>
                <c:lvl>
                  <c:pt idx="0">
                    <c:v>男性 (n=297)</c:v>
                  </c:pt>
                  <c:pt idx="1">
                    <c:v>女性 (n=371)</c:v>
                  </c:pt>
                  <c:pt idx="2">
                    <c:v>男性 (n=288)</c:v>
                  </c:pt>
                  <c:pt idx="3">
                    <c:v>女性 (n=388)</c:v>
                  </c:pt>
                  <c:pt idx="4">
                    <c:v>男性 (n=302)</c:v>
                  </c:pt>
                  <c:pt idx="5">
                    <c:v>女性 (n=435)</c:v>
                  </c:pt>
                  <c:pt idx="6">
                    <c:v>男性 (n=475)</c:v>
                  </c:pt>
                  <c:pt idx="7">
                    <c:v>女性 (n=534)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'25'!$G$9:$G$16</c:f>
              <c:numCache>
                <c:formatCode>0.0</c:formatCode>
                <c:ptCount val="8"/>
                <c:pt idx="0">
                  <c:v>46.8</c:v>
                </c:pt>
                <c:pt idx="1">
                  <c:v>44.5</c:v>
                </c:pt>
                <c:pt idx="2">
                  <c:v>47.6</c:v>
                </c:pt>
                <c:pt idx="3">
                  <c:v>37.4</c:v>
                </c:pt>
                <c:pt idx="4">
                  <c:v>39.1</c:v>
                </c:pt>
                <c:pt idx="5">
                  <c:v>39.1</c:v>
                </c:pt>
                <c:pt idx="6">
                  <c:v>36.6</c:v>
                </c:pt>
                <c:pt idx="7">
                  <c:v>31.3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6259-4E7F-A072-13CCAD3C6C31}"/>
            </c:ext>
          </c:extLst>
        </c:ser>
        <c:ser>
          <c:idx val="4"/>
          <c:order val="4"/>
          <c:tx>
            <c:strRef>
              <c:f>'25'!$H$8</c:f>
              <c:strCache>
                <c:ptCount val="1"/>
                <c:pt idx="0">
                  <c:v>家族の介護のため働けないから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6259-4E7F-A072-13CCAD3C6C31}"/>
              </c:ext>
            </c:extLst>
          </c:dPt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6259-4E7F-A072-13CCAD3C6C31}"/>
              </c:ext>
            </c:extLst>
          </c:dPt>
          <c:dPt>
            <c:idx val="5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C-6259-4E7F-A072-13CCAD3C6C31}"/>
              </c:ext>
            </c:extLst>
          </c:dPt>
          <c:dPt>
            <c:idx val="7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E-6259-4E7F-A072-13CCAD3C6C31}"/>
              </c:ext>
            </c:extLst>
          </c:dPt>
          <c:dLbls>
            <c:dLbl>
              <c:idx val="6"/>
              <c:layout>
                <c:manualLayout>
                  <c:x val="0"/>
                  <c:y val="-3.81679389312977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6259-4E7F-A072-13CCAD3C6C31}"/>
                </c:ext>
              </c:extLst>
            </c:dLbl>
            <c:dLbl>
              <c:idx val="7"/>
              <c:layout>
                <c:manualLayout>
                  <c:x val="0"/>
                  <c:y val="-3.81679389312977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6259-4E7F-A072-13CCAD3C6C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'25'!$B$9:$C$16</c:f>
              <c:multiLvlStrCache>
                <c:ptCount val="8"/>
                <c:lvl>
                  <c:pt idx="0">
                    <c:v>男性 (n=297)</c:v>
                  </c:pt>
                  <c:pt idx="1">
                    <c:v>女性 (n=371)</c:v>
                  </c:pt>
                  <c:pt idx="2">
                    <c:v>男性 (n=288)</c:v>
                  </c:pt>
                  <c:pt idx="3">
                    <c:v>女性 (n=388)</c:v>
                  </c:pt>
                  <c:pt idx="4">
                    <c:v>男性 (n=302)</c:v>
                  </c:pt>
                  <c:pt idx="5">
                    <c:v>女性 (n=435)</c:v>
                  </c:pt>
                  <c:pt idx="6">
                    <c:v>男性 (n=475)</c:v>
                  </c:pt>
                  <c:pt idx="7">
                    <c:v>女性 (n=534)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'25'!$H$9:$H$16</c:f>
              <c:numCache>
                <c:formatCode>0.0</c:formatCode>
                <c:ptCount val="8"/>
                <c:pt idx="0">
                  <c:v>2.4</c:v>
                </c:pt>
                <c:pt idx="1">
                  <c:v>5.9</c:v>
                </c:pt>
                <c:pt idx="2">
                  <c:v>3.1</c:v>
                </c:pt>
                <c:pt idx="3">
                  <c:v>4.4000000000000004</c:v>
                </c:pt>
                <c:pt idx="4">
                  <c:v>2</c:v>
                </c:pt>
                <c:pt idx="5">
                  <c:v>4.8</c:v>
                </c:pt>
                <c:pt idx="6">
                  <c:v>0.6</c:v>
                </c:pt>
                <c:pt idx="7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0-6259-4E7F-A072-13CCAD3C6C31}"/>
            </c:ext>
          </c:extLst>
        </c:ser>
        <c:ser>
          <c:idx val="5"/>
          <c:order val="5"/>
          <c:tx>
            <c:strRef>
              <c:f>'25'!$I$8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2-6259-4E7F-A072-13CCAD3C6C31}"/>
              </c:ext>
            </c:extLst>
          </c:dPt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4-6259-4E7F-A072-13CCAD3C6C31}"/>
              </c:ext>
            </c:extLst>
          </c:dPt>
          <c:dPt>
            <c:idx val="5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6-6259-4E7F-A072-13CCAD3C6C31}"/>
              </c:ext>
            </c:extLst>
          </c:dPt>
          <c:dPt>
            <c:idx val="7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8-6259-4E7F-A072-13CCAD3C6C3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'25'!$B$9:$C$16</c:f>
              <c:multiLvlStrCache>
                <c:ptCount val="8"/>
                <c:lvl>
                  <c:pt idx="0">
                    <c:v>男性 (n=297)</c:v>
                  </c:pt>
                  <c:pt idx="1">
                    <c:v>女性 (n=371)</c:v>
                  </c:pt>
                  <c:pt idx="2">
                    <c:v>男性 (n=288)</c:v>
                  </c:pt>
                  <c:pt idx="3">
                    <c:v>女性 (n=388)</c:v>
                  </c:pt>
                  <c:pt idx="4">
                    <c:v>男性 (n=302)</c:v>
                  </c:pt>
                  <c:pt idx="5">
                    <c:v>女性 (n=435)</c:v>
                  </c:pt>
                  <c:pt idx="6">
                    <c:v>男性 (n=475)</c:v>
                  </c:pt>
                  <c:pt idx="7">
                    <c:v>女性 (n=534)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'25'!$I$9:$I$16</c:f>
              <c:numCache>
                <c:formatCode>0.0</c:formatCode>
                <c:ptCount val="8"/>
                <c:pt idx="0">
                  <c:v>8.4</c:v>
                </c:pt>
                <c:pt idx="1">
                  <c:v>13.2</c:v>
                </c:pt>
                <c:pt idx="2">
                  <c:v>10.8</c:v>
                </c:pt>
                <c:pt idx="3">
                  <c:v>15.5</c:v>
                </c:pt>
                <c:pt idx="4">
                  <c:v>8.9</c:v>
                </c:pt>
                <c:pt idx="5">
                  <c:v>12.4</c:v>
                </c:pt>
                <c:pt idx="6">
                  <c:v>6.7</c:v>
                </c:pt>
                <c:pt idx="7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9-6259-4E7F-A072-13CCAD3C6C31}"/>
            </c:ext>
          </c:extLst>
        </c:ser>
        <c:ser>
          <c:idx val="6"/>
          <c:order val="6"/>
          <c:tx>
            <c:strRef>
              <c:f>'25'!$J$8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B-6259-4E7F-A072-13CCAD3C6C31}"/>
              </c:ext>
            </c:extLst>
          </c:dPt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D-6259-4E7F-A072-13CCAD3C6C31}"/>
              </c:ext>
            </c:extLst>
          </c:dPt>
          <c:dPt>
            <c:idx val="5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F-6259-4E7F-A072-13CCAD3C6C31}"/>
              </c:ext>
            </c:extLst>
          </c:dPt>
          <c:dPt>
            <c:idx val="7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1-6259-4E7F-A072-13CCAD3C6C31}"/>
              </c:ext>
            </c:extLst>
          </c:dPt>
          <c:dLbls>
            <c:dLbl>
              <c:idx val="2"/>
              <c:layout>
                <c:manualLayout>
                  <c:x val="2.4691358024691357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2-6259-4E7F-A072-13CCAD3C6C31}"/>
                </c:ext>
              </c:extLst>
            </c:dLbl>
            <c:dLbl>
              <c:idx val="3"/>
              <c:layout>
                <c:manualLayout>
                  <c:x val="2.29276895943562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6259-4E7F-A072-13CCAD3C6C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'25'!$B$9:$C$16</c:f>
              <c:multiLvlStrCache>
                <c:ptCount val="8"/>
                <c:lvl>
                  <c:pt idx="0">
                    <c:v>男性 (n=297)</c:v>
                  </c:pt>
                  <c:pt idx="1">
                    <c:v>女性 (n=371)</c:v>
                  </c:pt>
                  <c:pt idx="2">
                    <c:v>男性 (n=288)</c:v>
                  </c:pt>
                  <c:pt idx="3">
                    <c:v>女性 (n=388)</c:v>
                  </c:pt>
                  <c:pt idx="4">
                    <c:v>男性 (n=302)</c:v>
                  </c:pt>
                  <c:pt idx="5">
                    <c:v>女性 (n=435)</c:v>
                  </c:pt>
                  <c:pt idx="6">
                    <c:v>男性 (n=475)</c:v>
                  </c:pt>
                  <c:pt idx="7">
                    <c:v>女性 (n=534)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'25'!$J$9:$J$16</c:f>
              <c:numCache>
                <c:formatCode>0.0</c:formatCode>
                <c:ptCount val="8"/>
                <c:pt idx="0">
                  <c:v>4.4000000000000004</c:v>
                </c:pt>
                <c:pt idx="1">
                  <c:v>3</c:v>
                </c:pt>
                <c:pt idx="2">
                  <c:v>1.7</c:v>
                </c:pt>
                <c:pt idx="3">
                  <c:v>1.3</c:v>
                </c:pt>
                <c:pt idx="4">
                  <c:v>3.3</c:v>
                </c:pt>
                <c:pt idx="5">
                  <c:v>2.2999999999999998</c:v>
                </c:pt>
                <c:pt idx="6">
                  <c:v>9.6999999999999993</c:v>
                </c:pt>
                <c:pt idx="7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3-6259-4E7F-A072-13CCAD3C6C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00000000001E-2"/>
          <c:y val="0.85952078778850427"/>
          <c:w val="0.92123703720425831"/>
          <c:h val="0.128788330205653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0.06987</cdr:x>
      <cdr:y>0.87579</cdr:y>
    </cdr:from>
    <cdr:to>
      <cdr:x>0.07898</cdr:x>
      <cdr:y>0.88809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6184E0A1-A790-F1FF-BA94-C1C3696B4A3B}"/>
            </a:ext>
          </a:extLst>
        </cdr:cNvPr>
        <cdr:cNvSpPr/>
      </cdr:nvSpPr>
      <cdr:spPr>
        <a:xfrm xmlns:a="http://schemas.openxmlformats.org/drawingml/2006/main">
          <a:off x="505005" y="4344229"/>
          <a:ext cx="65844" cy="61012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0.3718</cdr:x>
      <cdr:y>0.87483</cdr:y>
    </cdr:from>
    <cdr:to>
      <cdr:x>0.38091</cdr:x>
      <cdr:y>0.88713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C18EAF78-CEAF-6BF7-F624-0E879A22EA8C}"/>
            </a:ext>
          </a:extLst>
        </cdr:cNvPr>
        <cdr:cNvSpPr/>
      </cdr:nvSpPr>
      <cdr:spPr>
        <a:xfrm xmlns:a="http://schemas.openxmlformats.org/drawingml/2006/main">
          <a:off x="2687290" y="4339472"/>
          <a:ext cx="65844" cy="61012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0.68073</cdr:x>
      <cdr:y>0.87655</cdr:y>
    </cdr:from>
    <cdr:to>
      <cdr:x>0.68984</cdr:x>
      <cdr:y>0.88886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D191E818-22C1-D0B8-4FA4-D04F4ADFDB90}"/>
            </a:ext>
          </a:extLst>
        </cdr:cNvPr>
        <cdr:cNvSpPr/>
      </cdr:nvSpPr>
      <cdr:spPr>
        <a:xfrm xmlns:a="http://schemas.openxmlformats.org/drawingml/2006/main">
          <a:off x="4920096" y="4347997"/>
          <a:ext cx="65844" cy="61062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0.07003</cdr:x>
      <cdr:y>0.9197</cdr:y>
    </cdr:from>
    <cdr:to>
      <cdr:x>0.07915</cdr:x>
      <cdr:y>0.932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D19BD09F-9F26-D3F9-9A35-D8D20129ED99}"/>
            </a:ext>
          </a:extLst>
        </cdr:cNvPr>
        <cdr:cNvSpPr/>
      </cdr:nvSpPr>
      <cdr:spPr>
        <a:xfrm xmlns:a="http://schemas.openxmlformats.org/drawingml/2006/main">
          <a:off x="506169" y="4562009"/>
          <a:ext cx="65917" cy="61013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0.37304</cdr:x>
      <cdr:y>0.91639</cdr:y>
    </cdr:from>
    <cdr:to>
      <cdr:x>0.38215</cdr:x>
      <cdr:y>0.92869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39240A49-890A-6070-C979-992D47BBBC61}"/>
            </a:ext>
          </a:extLst>
        </cdr:cNvPr>
        <cdr:cNvSpPr/>
      </cdr:nvSpPr>
      <cdr:spPr>
        <a:xfrm xmlns:a="http://schemas.openxmlformats.org/drawingml/2006/main">
          <a:off x="2696230" y="4545623"/>
          <a:ext cx="65845" cy="61012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0.67948</cdr:x>
      <cdr:y>0.91875</cdr:y>
    </cdr:from>
    <cdr:to>
      <cdr:x>0.68858</cdr:x>
      <cdr:y>0.93105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CC8AA66F-1DE6-2654-8F32-A9177CFF4424}"/>
            </a:ext>
          </a:extLst>
        </cdr:cNvPr>
        <cdr:cNvSpPr/>
      </cdr:nvSpPr>
      <cdr:spPr>
        <a:xfrm xmlns:a="http://schemas.openxmlformats.org/drawingml/2006/main">
          <a:off x="4911041" y="4557296"/>
          <a:ext cx="65844" cy="61013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0.06825</cdr:x>
      <cdr:y>0.96097</cdr:y>
    </cdr:from>
    <cdr:to>
      <cdr:x>0.07736</cdr:x>
      <cdr:y>0.97327</cdr:y>
    </cdr:to>
    <cdr:sp macro="" textlink="">
      <cdr:nvSpPr>
        <cdr:cNvPr id="8" name="正方形/長方形 7">
          <a:extLst xmlns:a="http://schemas.openxmlformats.org/drawingml/2006/main">
            <a:ext uri="{FF2B5EF4-FFF2-40B4-BE49-F238E27FC236}">
              <a16:creationId xmlns:a16="http://schemas.microsoft.com/office/drawing/2014/main" id="{2A328CA7-4748-7FD4-1E6F-54BA9C862674}"/>
            </a:ext>
          </a:extLst>
        </cdr:cNvPr>
        <cdr:cNvSpPr/>
      </cdr:nvSpPr>
      <cdr:spPr>
        <a:xfrm xmlns:a="http://schemas.openxmlformats.org/drawingml/2006/main">
          <a:off x="493325" y="4766749"/>
          <a:ext cx="65845" cy="61013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DB19-3E7A-44ED-AD79-81F5FEDDB0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3906-7761-4FCC-B71B-16B27254E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83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DB19-3E7A-44ED-AD79-81F5FEDDB0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3906-7761-4FCC-B71B-16B27254E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93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DB19-3E7A-44ED-AD79-81F5FEDDB0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3906-7761-4FCC-B71B-16B27254E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234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585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0211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92127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05302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950299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066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17332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DB19-3E7A-44ED-AD79-81F5FEDDB0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3906-7761-4FCC-B71B-16B27254E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59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DB19-3E7A-44ED-AD79-81F5FEDDB0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3906-7761-4FCC-B71B-16B27254E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62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DB19-3E7A-44ED-AD79-81F5FEDDB0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3906-7761-4FCC-B71B-16B27254E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88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DB19-3E7A-44ED-AD79-81F5FEDDB0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3906-7761-4FCC-B71B-16B27254E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34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DB19-3E7A-44ED-AD79-81F5FEDDB0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3906-7761-4FCC-B71B-16B27254E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9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DB19-3E7A-44ED-AD79-81F5FEDDB0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3906-7761-4FCC-B71B-16B27254E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06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DB19-3E7A-44ED-AD79-81F5FEDDB0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3906-7761-4FCC-B71B-16B27254E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45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DB19-3E7A-44ED-AD79-81F5FEDDB0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93906-7761-4FCC-B71B-16B27254E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38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3DB19-3E7A-44ED-AD79-81F5FEDDB0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93906-7761-4FCC-B71B-16B27254E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29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0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AC42EAF-F1E8-484C-AB17-DBBE90BF8ED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6200" y="952499"/>
          <a:ext cx="8915400" cy="551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060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2022-09-14T08:44:18Z</dcterms:created>
  <dcterms:modified xsi:type="dcterms:W3CDTF">2022-09-14T08:44:18Z</dcterms:modified>
</cp:coreProperties>
</file>