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今後の就労意欲（性別）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9241622574955909"/>
          <c:y val="1.5915150760150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751606794614826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'21'!$D$8</c:f>
              <c:strCache>
                <c:ptCount val="1"/>
                <c:pt idx="0">
                  <c:v>収入の伴う仕事をしたい（続けたい）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99-4D81-BF19-0EE1061F62E7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99-4D81-BF19-0EE1061F62E7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A99-4D81-BF19-0EE1061F62E7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99-4D81-BF19-0EE1061F62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'21'!$D$9:$D$16</c:f>
              <c:numCache>
                <c:formatCode>0.0</c:formatCode>
                <c:ptCount val="8"/>
                <c:pt idx="0">
                  <c:v>46.9</c:v>
                </c:pt>
                <c:pt idx="1">
                  <c:v>34.1</c:v>
                </c:pt>
                <c:pt idx="2">
                  <c:v>28.9</c:v>
                </c:pt>
                <c:pt idx="3">
                  <c:v>30.6</c:v>
                </c:pt>
                <c:pt idx="4">
                  <c:v>34.299999999999997</c:v>
                </c:pt>
                <c:pt idx="5">
                  <c:v>23</c:v>
                </c:pt>
                <c:pt idx="6">
                  <c:v>31.7</c:v>
                </c:pt>
                <c:pt idx="7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99-4D81-BF19-0EE1061F62E7}"/>
            </c:ext>
          </c:extLst>
        </c:ser>
        <c:ser>
          <c:idx val="1"/>
          <c:order val="1"/>
          <c:tx>
            <c:strRef>
              <c:f>'21'!$E$8</c:f>
              <c:strCache>
                <c:ptCount val="1"/>
                <c:pt idx="0">
                  <c:v>収入の伴う仕事をしたくない（辞めたい）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A99-4D81-BF19-0EE1061F62E7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A99-4D81-BF19-0EE1061F62E7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A99-4D81-BF19-0EE1061F62E7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FA99-4D81-BF19-0EE1061F62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'21'!$E$9:$E$16</c:f>
              <c:numCache>
                <c:formatCode>0.0</c:formatCode>
                <c:ptCount val="8"/>
                <c:pt idx="0">
                  <c:v>45.6</c:v>
                </c:pt>
                <c:pt idx="1">
                  <c:v>51.8</c:v>
                </c:pt>
                <c:pt idx="2">
                  <c:v>67.8</c:v>
                </c:pt>
                <c:pt idx="3">
                  <c:v>66.8</c:v>
                </c:pt>
                <c:pt idx="4">
                  <c:v>64.400000000000006</c:v>
                </c:pt>
                <c:pt idx="5">
                  <c:v>75.8</c:v>
                </c:pt>
                <c:pt idx="6">
                  <c:v>62.3</c:v>
                </c:pt>
                <c:pt idx="7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A99-4D81-BF19-0EE1061F62E7}"/>
            </c:ext>
          </c:extLst>
        </c:ser>
        <c:ser>
          <c:idx val="2"/>
          <c:order val="2"/>
          <c:tx>
            <c:strRef>
              <c:f>'21'!$F$8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A99-4D81-BF19-0EE1061F62E7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A99-4D81-BF19-0EE1061F62E7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A99-4D81-BF19-0EE1061F62E7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A99-4D81-BF19-0EE1061F62E7}"/>
              </c:ext>
            </c:extLst>
          </c:dPt>
          <c:dLbls>
            <c:dLbl>
              <c:idx val="4"/>
              <c:layout>
                <c:manualLayout>
                  <c:x val="2.29276895943562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A99-4D81-BF19-0EE1061F62E7}"/>
                </c:ext>
              </c:extLst>
            </c:dLbl>
            <c:dLbl>
              <c:idx val="5"/>
              <c:layout>
                <c:manualLayout>
                  <c:x val="2.116402116402116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A99-4D81-BF19-0EE1061F6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'21'!$F$9:$F$16</c:f>
              <c:numCache>
                <c:formatCode>0.0</c:formatCode>
                <c:ptCount val="8"/>
                <c:pt idx="0">
                  <c:v>7.5</c:v>
                </c:pt>
                <c:pt idx="1">
                  <c:v>14.1</c:v>
                </c:pt>
                <c:pt idx="2">
                  <c:v>3.3</c:v>
                </c:pt>
                <c:pt idx="3">
                  <c:v>2.6</c:v>
                </c:pt>
                <c:pt idx="4">
                  <c:v>1.3</c:v>
                </c:pt>
                <c:pt idx="5">
                  <c:v>1.2</c:v>
                </c:pt>
                <c:pt idx="6">
                  <c:v>6</c:v>
                </c:pt>
                <c:pt idx="7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FA99-4D81-BF19-0EE1061F6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1237501651E-2"/>
          <c:y val="0.92032313942639543"/>
          <c:w val="0.89999995820357281"/>
          <c:h val="4.0898908053314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0.09925</cdr:x>
      <cdr:y>0.93562</cdr:y>
    </cdr:from>
    <cdr:to>
      <cdr:x>0.10836</cdr:x>
      <cdr:y>0.94839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714549" y="4428892"/>
          <a:ext cx="65587" cy="604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0.44262</cdr:x>
      <cdr:y>0.93448</cdr:y>
    </cdr:from>
    <cdr:to>
      <cdr:x>0.45173</cdr:x>
      <cdr:y>0.94725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3186623" y="4423510"/>
          <a:ext cx="65586" cy="60449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0.82011</cdr:x>
      <cdr:y>0.93448</cdr:y>
    </cdr:from>
    <cdr:to>
      <cdr:x>0.82922</cdr:x>
      <cdr:y>0.94725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5904311" y="4423510"/>
          <a:ext cx="65587" cy="60449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1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67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3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07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3382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70408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5648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451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859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23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13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54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61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73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15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03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FF9E-A9CE-462A-A0BA-72F4AB7275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B48A-7E83-448B-89BA-5BC512462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20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2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AC1DD4F-0DD8-B94A-AD1B-36B718C043D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971550"/>
          <a:ext cx="8623300" cy="536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4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2022-09-14T08:44:23Z</dcterms:created>
  <dcterms:modified xsi:type="dcterms:W3CDTF">2022-09-14T08:44:23Z</dcterms:modified>
</cp:coreProperties>
</file>