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今後の就労意欲（第８回比較）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37477954144620812"/>
          <c:y val="1.50376583361862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'20'!$D$8</c:f>
              <c:strCache>
                <c:ptCount val="1"/>
                <c:pt idx="0">
                  <c:v>収入の伴う仕事をしたい（続けたい）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'20'!$B$9:$C$16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'20'!$D$9:$D$16</c:f>
              <c:numCache>
                <c:formatCode>0.0</c:formatCode>
                <c:ptCount val="8"/>
                <c:pt idx="0">
                  <c:v>40.200000000000003</c:v>
                </c:pt>
                <c:pt idx="1">
                  <c:v>44.9</c:v>
                </c:pt>
                <c:pt idx="2">
                  <c:v>29.9</c:v>
                </c:pt>
                <c:pt idx="3">
                  <c:v>39.4</c:v>
                </c:pt>
                <c:pt idx="4">
                  <c:v>28.1</c:v>
                </c:pt>
                <c:pt idx="5">
                  <c:v>22.7</c:v>
                </c:pt>
                <c:pt idx="6">
                  <c:v>26.6</c:v>
                </c:pt>
                <c:pt idx="7">
                  <c:v>36.6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F0-4F68-8DA2-5DCE9EC78114}"/>
            </c:ext>
          </c:extLst>
        </c:ser>
        <c:ser>
          <c:idx val="1"/>
          <c:order val="1"/>
          <c:tx>
            <c:strRef>
              <c:f>'20'!$E$8</c:f>
              <c:strCache>
                <c:ptCount val="1"/>
                <c:pt idx="0">
                  <c:v>収入の伴う仕事をしたくない（辞めたい）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'20'!$B$9:$C$16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'20'!$E$9:$E$16</c:f>
              <c:numCache>
                <c:formatCode>0.0</c:formatCode>
                <c:ptCount val="8"/>
                <c:pt idx="0">
                  <c:v>48.9</c:v>
                </c:pt>
                <c:pt idx="1">
                  <c:v>54.9</c:v>
                </c:pt>
                <c:pt idx="2">
                  <c:v>67.2</c:v>
                </c:pt>
                <c:pt idx="3">
                  <c:v>60.1</c:v>
                </c:pt>
                <c:pt idx="4">
                  <c:v>70.7</c:v>
                </c:pt>
                <c:pt idx="5">
                  <c:v>76.599999999999994</c:v>
                </c:pt>
                <c:pt idx="6">
                  <c:v>66</c:v>
                </c:pt>
                <c:pt idx="7">
                  <c:v>63.4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F0-4F68-8DA2-5DCE9EC78114}"/>
            </c:ext>
          </c:extLst>
        </c:ser>
        <c:ser>
          <c:idx val="2"/>
          <c:order val="2"/>
          <c:tx>
            <c:strRef>
              <c:f>'20'!$F$8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B5F0-4F68-8DA2-5DCE9EC78114}"/>
                </c:ext>
              </c:extLst>
            </c:dLbl>
            <c:dLbl>
              <c:idx val="1"/>
              <c:layout>
                <c:manualLayout>
                  <c:x val="1.9400352733685938E-2"/>
                  <c:y val="-2.7173913043478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F0-4F68-8DA2-5DCE9EC78114}"/>
                </c:ext>
              </c:extLst>
            </c:dLbl>
            <c:dLbl>
              <c:idx val="2"/>
              <c:layout>
                <c:manualLayout>
                  <c:x val="2.6455026455026454E-2"/>
                  <c:y val="-2.71739130434777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5F0-4F68-8DA2-5DCE9EC78114}"/>
                </c:ext>
              </c:extLst>
            </c:dLbl>
            <c:dLbl>
              <c:idx val="3"/>
              <c:layout>
                <c:manualLayout>
                  <c:x val="1.58730158730157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5F0-4F68-8DA2-5DCE9EC78114}"/>
                </c:ext>
              </c:extLst>
            </c:dLbl>
            <c:dLbl>
              <c:idx val="4"/>
              <c:layout>
                <c:manualLayout>
                  <c:x val="2.2927689594356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5F0-4F68-8DA2-5DCE9EC78114}"/>
                </c:ext>
              </c:extLst>
            </c:dLbl>
            <c:dLbl>
              <c:idx val="5"/>
              <c:layout>
                <c:manualLayout>
                  <c:x val="1.94003527336860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5F0-4F68-8DA2-5DCE9EC78114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5F0-4F68-8DA2-5DCE9EC78114}"/>
                </c:ext>
              </c:extLst>
            </c:dLbl>
            <c:dLbl>
              <c:idx val="7"/>
              <c:layout>
                <c:manualLayout>
                  <c:x val="1.7636684303350969E-2"/>
                  <c:y val="1.9927306029944336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5F0-4F68-8DA2-5DCE9EC781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'20'!$B$9:$C$16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'20'!$F$9:$F$16</c:f>
              <c:numCache>
                <c:formatCode>0.0</c:formatCode>
                <c:ptCount val="8"/>
                <c:pt idx="0">
                  <c:v>11</c:v>
                </c:pt>
                <c:pt idx="1">
                  <c:v>0.2</c:v>
                </c:pt>
                <c:pt idx="2">
                  <c:v>2.9</c:v>
                </c:pt>
                <c:pt idx="3">
                  <c:v>0.5</c:v>
                </c:pt>
                <c:pt idx="4">
                  <c:v>1.2</c:v>
                </c:pt>
                <c:pt idx="5">
                  <c:v>0.7</c:v>
                </c:pt>
                <c:pt idx="6">
                  <c:v>7.4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5F0-4F68-8DA2-5DCE9EC781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9B0D-84BA-40CC-AB9F-0F5DA1FD3F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DD09-C780-4469-8FCB-79F330F87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156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9B0D-84BA-40CC-AB9F-0F5DA1FD3F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DD09-C780-4469-8FCB-79F330F87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852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9B0D-84BA-40CC-AB9F-0F5DA1FD3F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DD09-C780-4469-8FCB-79F330F87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43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582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7155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665411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56909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57823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19710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3340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9B0D-84BA-40CC-AB9F-0F5DA1FD3F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DD09-C780-4469-8FCB-79F330F87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85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9B0D-84BA-40CC-AB9F-0F5DA1FD3F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DD09-C780-4469-8FCB-79F330F87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747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9B0D-84BA-40CC-AB9F-0F5DA1FD3F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DD09-C780-4469-8FCB-79F330F87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27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9B0D-84BA-40CC-AB9F-0F5DA1FD3F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DD09-C780-4469-8FCB-79F330F87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395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9B0D-84BA-40CC-AB9F-0F5DA1FD3F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DD09-C780-4469-8FCB-79F330F87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20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9B0D-84BA-40CC-AB9F-0F5DA1FD3F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DD09-C780-4469-8FCB-79F330F87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143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9B0D-84BA-40CC-AB9F-0F5DA1FD3F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DD09-C780-4469-8FCB-79F330F87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592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9B0D-84BA-40CC-AB9F-0F5DA1FD3F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DD09-C780-4469-8FCB-79F330F87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01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F9B0D-84BA-40CC-AB9F-0F5DA1FD3F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EDD09-C780-4469-8FCB-79F330F87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492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50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20BF598C-8E79-FF47-B19B-EF95D2F36CC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66700" y="965200"/>
          <a:ext cx="8559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265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2022-09-14T08:44:25Z</dcterms:created>
  <dcterms:modified xsi:type="dcterms:W3CDTF">2022-09-14T08:44:25Z</dcterms:modified>
</cp:coreProperties>
</file>