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老後の備えとしての現在の貯蓄や資産の充足度（性別）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23373665563383467"/>
          <c:y val="1.59150716909723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5328742135131471"/>
          <c:y val="0.13478563635631519"/>
          <c:w val="0.80945385026597161"/>
          <c:h val="0.6303945529536080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'15'!$D$8</c:f>
              <c:strCache>
                <c:ptCount val="1"/>
                <c:pt idx="0">
                  <c:v>社会保障で基本的な生活は満たされているので、資産保有の必要性がない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7F8-47E5-9A53-B7039B0675F2}"/>
              </c:ext>
            </c:extLst>
          </c:dPt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7F8-47E5-9A53-B7039B0675F2}"/>
              </c:ext>
            </c:extLst>
          </c:dPt>
          <c:dPt>
            <c:idx val="5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7F8-47E5-9A53-B7039B0675F2}"/>
              </c:ext>
            </c:extLst>
          </c:dPt>
          <c:dPt>
            <c:idx val="7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7F8-47E5-9A53-B7039B0675F2}"/>
              </c:ext>
            </c:extLst>
          </c:dPt>
          <c:dLbls>
            <c:dLbl>
              <c:idx val="0"/>
              <c:layout>
                <c:manualLayout>
                  <c:x val="1.4109347442680744E-2"/>
                  <c:y val="-3.246753246753246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7F8-47E5-9A53-B7039B0675F2}"/>
                </c:ext>
              </c:extLst>
            </c:dLbl>
            <c:dLbl>
              <c:idx val="1"/>
              <c:layout>
                <c:manualLayout>
                  <c:x val="1.2345679012345678E-2"/>
                  <c:y val="-3.67965367965367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F8-47E5-9A53-B7039B0675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'15'!$B$9:$C$16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'15'!$D$9:$D$16</c:f>
              <c:numCache>
                <c:formatCode>0.0</c:formatCode>
                <c:ptCount val="8"/>
                <c:pt idx="0">
                  <c:v>0.8</c:v>
                </c:pt>
                <c:pt idx="1">
                  <c:v>1.1000000000000001</c:v>
                </c:pt>
                <c:pt idx="2">
                  <c:v>3.3</c:v>
                </c:pt>
                <c:pt idx="3">
                  <c:v>5.9</c:v>
                </c:pt>
                <c:pt idx="4">
                  <c:v>13.2</c:v>
                </c:pt>
                <c:pt idx="5">
                  <c:v>13.1</c:v>
                </c:pt>
                <c:pt idx="6">
                  <c:v>7.6</c:v>
                </c:pt>
                <c:pt idx="7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7F8-47E5-9A53-B7039B0675F2}"/>
            </c:ext>
          </c:extLst>
        </c:ser>
        <c:ser>
          <c:idx val="1"/>
          <c:order val="1"/>
          <c:tx>
            <c:strRef>
              <c:f>'15'!$E$8</c:f>
              <c:strCache>
                <c:ptCount val="1"/>
                <c:pt idx="0">
                  <c:v>十分だと思う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7F8-47E5-9A53-B7039B0675F2}"/>
              </c:ext>
            </c:extLst>
          </c:dPt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7F8-47E5-9A53-B7039B0675F2}"/>
              </c:ext>
            </c:extLst>
          </c:dPt>
          <c:dPt>
            <c:idx val="5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7F8-47E5-9A53-B7039B0675F2}"/>
              </c:ext>
            </c:extLst>
          </c:dPt>
          <c:dPt>
            <c:idx val="7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77F8-47E5-9A53-B7039B0675F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'15'!$B$9:$C$16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'15'!$E$9:$E$16</c:f>
              <c:numCache>
                <c:formatCode>0.0</c:formatCode>
                <c:ptCount val="8"/>
                <c:pt idx="0">
                  <c:v>6.3</c:v>
                </c:pt>
                <c:pt idx="1">
                  <c:v>6.8</c:v>
                </c:pt>
                <c:pt idx="2">
                  <c:v>39.1</c:v>
                </c:pt>
                <c:pt idx="3">
                  <c:v>30.1</c:v>
                </c:pt>
                <c:pt idx="4">
                  <c:v>38.799999999999997</c:v>
                </c:pt>
                <c:pt idx="5">
                  <c:v>29.4</c:v>
                </c:pt>
                <c:pt idx="6">
                  <c:v>26.2</c:v>
                </c:pt>
                <c:pt idx="7">
                  <c:v>17.399999999999999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77F8-47E5-9A53-B7039B0675F2}"/>
            </c:ext>
          </c:extLst>
        </c:ser>
        <c:ser>
          <c:idx val="2"/>
          <c:order val="2"/>
          <c:tx>
            <c:strRef>
              <c:f>'15'!$F$8</c:f>
              <c:strCache>
                <c:ptCount val="1"/>
                <c:pt idx="0">
                  <c:v>まあ十分だと思う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77F8-47E5-9A53-B7039B0675F2}"/>
              </c:ext>
            </c:extLst>
          </c:dPt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77F8-47E5-9A53-B7039B0675F2}"/>
              </c:ext>
            </c:extLst>
          </c:dPt>
          <c:dPt>
            <c:idx val="5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77F8-47E5-9A53-B7039B0675F2}"/>
              </c:ext>
            </c:extLst>
          </c:dPt>
          <c:dPt>
            <c:idx val="7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A-77F8-47E5-9A53-B7039B0675F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'15'!$B$9:$C$16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'15'!$F$9:$F$16</c:f>
              <c:numCache>
                <c:formatCode>0.0</c:formatCode>
                <c:ptCount val="8"/>
                <c:pt idx="0">
                  <c:v>26.1</c:v>
                </c:pt>
                <c:pt idx="1">
                  <c:v>28.2</c:v>
                </c:pt>
                <c:pt idx="2">
                  <c:v>34.6</c:v>
                </c:pt>
                <c:pt idx="3">
                  <c:v>32.200000000000003</c:v>
                </c:pt>
                <c:pt idx="4">
                  <c:v>27.3</c:v>
                </c:pt>
                <c:pt idx="5">
                  <c:v>33.4</c:v>
                </c:pt>
                <c:pt idx="6">
                  <c:v>40.6</c:v>
                </c:pt>
                <c:pt idx="7">
                  <c:v>39.6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77F8-47E5-9A53-B7039B0675F2}"/>
            </c:ext>
          </c:extLst>
        </c:ser>
        <c:ser>
          <c:idx val="3"/>
          <c:order val="3"/>
          <c:tx>
            <c:strRef>
              <c:f>'15'!$G$8</c:f>
              <c:strCache>
                <c:ptCount val="1"/>
                <c:pt idx="0">
                  <c:v>やや足りないと思う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77F8-47E5-9A53-B7039B0675F2}"/>
              </c:ext>
            </c:extLst>
          </c:dPt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77F8-47E5-9A53-B7039B0675F2}"/>
              </c:ext>
            </c:extLst>
          </c:dPt>
          <c:dPt>
            <c:idx val="5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77F8-47E5-9A53-B7039B0675F2}"/>
              </c:ext>
            </c:extLst>
          </c:dPt>
          <c:dPt>
            <c:idx val="7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77F8-47E5-9A53-B7039B0675F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'15'!$B$9:$C$16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'15'!$G$9:$G$16</c:f>
              <c:numCache>
                <c:formatCode>0.0</c:formatCode>
                <c:ptCount val="8"/>
                <c:pt idx="0">
                  <c:v>30.1</c:v>
                </c:pt>
                <c:pt idx="1">
                  <c:v>30.3</c:v>
                </c:pt>
                <c:pt idx="2">
                  <c:v>8.5</c:v>
                </c:pt>
                <c:pt idx="3">
                  <c:v>11.7</c:v>
                </c:pt>
                <c:pt idx="4">
                  <c:v>11.5</c:v>
                </c:pt>
                <c:pt idx="5">
                  <c:v>14.1</c:v>
                </c:pt>
                <c:pt idx="6">
                  <c:v>10.199999999999999</c:v>
                </c:pt>
                <c:pt idx="7">
                  <c:v>12.7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77F8-47E5-9A53-B7039B0675F2}"/>
            </c:ext>
          </c:extLst>
        </c:ser>
        <c:ser>
          <c:idx val="4"/>
          <c:order val="4"/>
          <c:tx>
            <c:strRef>
              <c:f>'15'!$H$8</c:f>
              <c:strCache>
                <c:ptCount val="1"/>
                <c:pt idx="0">
                  <c:v>まったく足りないと思う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6-77F8-47E5-9A53-B7039B0675F2}"/>
              </c:ext>
            </c:extLst>
          </c:dPt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8-77F8-47E5-9A53-B7039B0675F2}"/>
              </c:ext>
            </c:extLst>
          </c:dPt>
          <c:dPt>
            <c:idx val="5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A-77F8-47E5-9A53-B7039B0675F2}"/>
              </c:ext>
            </c:extLst>
          </c:dPt>
          <c:dPt>
            <c:idx val="7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C-77F8-47E5-9A53-B7039B0675F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'15'!$B$9:$C$16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'15'!$H$9:$H$16</c:f>
              <c:numCache>
                <c:formatCode>0.0</c:formatCode>
                <c:ptCount val="8"/>
                <c:pt idx="0">
                  <c:v>27.6</c:v>
                </c:pt>
                <c:pt idx="1">
                  <c:v>23.2</c:v>
                </c:pt>
                <c:pt idx="2">
                  <c:v>7.3</c:v>
                </c:pt>
                <c:pt idx="3">
                  <c:v>11.5</c:v>
                </c:pt>
                <c:pt idx="4">
                  <c:v>6.4</c:v>
                </c:pt>
                <c:pt idx="5">
                  <c:v>5.4</c:v>
                </c:pt>
                <c:pt idx="6">
                  <c:v>4.3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D-77F8-47E5-9A53-B7039B0675F2}"/>
            </c:ext>
          </c:extLst>
        </c:ser>
        <c:ser>
          <c:idx val="5"/>
          <c:order val="5"/>
          <c:tx>
            <c:strRef>
              <c:f>'15'!$I$8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F-77F8-47E5-9A53-B7039B0675F2}"/>
              </c:ext>
            </c:extLst>
          </c:dPt>
          <c:dPt>
            <c:idx val="3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1-77F8-47E5-9A53-B7039B0675F2}"/>
              </c:ext>
            </c:extLst>
          </c:dPt>
          <c:dPt>
            <c:idx val="5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3-77F8-47E5-9A53-B7039B0675F2}"/>
              </c:ext>
            </c:extLst>
          </c:dPt>
          <c:dPt>
            <c:idx val="7"/>
            <c:invertIfNegative val="0"/>
            <c:bubble3D val="0"/>
            <c:spPr>
              <a:solidFill>
                <a:srgbClr val="C4518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5-77F8-47E5-9A53-B7039B0675F2}"/>
              </c:ext>
            </c:extLst>
          </c:dPt>
          <c:dLbls>
            <c:dLbl>
              <c:idx val="4"/>
              <c:layout>
                <c:manualLayout>
                  <c:x val="-1.7636684303350969E-3"/>
                  <c:y val="-3.24675324675323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6-77F8-47E5-9A53-B7039B0675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'15'!$B$9:$C$16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'15'!$I$9:$I$16</c:f>
              <c:numCache>
                <c:formatCode>0.0</c:formatCode>
                <c:ptCount val="8"/>
                <c:pt idx="0">
                  <c:v>6.6</c:v>
                </c:pt>
                <c:pt idx="1">
                  <c:v>8.4</c:v>
                </c:pt>
                <c:pt idx="2">
                  <c:v>7.3</c:v>
                </c:pt>
                <c:pt idx="3">
                  <c:v>8.6</c:v>
                </c:pt>
                <c:pt idx="4">
                  <c:v>1.7</c:v>
                </c:pt>
                <c:pt idx="5">
                  <c:v>3.3</c:v>
                </c:pt>
                <c:pt idx="6">
                  <c:v>9</c:v>
                </c:pt>
                <c:pt idx="7">
                  <c:v>16.5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7-77F8-47E5-9A53-B7039B0675F2}"/>
            </c:ext>
          </c:extLst>
        </c:ser>
        <c:ser>
          <c:idx val="6"/>
          <c:order val="6"/>
          <c:tx>
            <c:strRef>
              <c:f>'15'!$J$8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ACB5DC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9-77F8-47E5-9A53-B7039B0675F2}"/>
              </c:ext>
            </c:extLst>
          </c:dPt>
          <c:dPt>
            <c:idx val="3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B-77F8-47E5-9A53-B7039B0675F2}"/>
              </c:ext>
            </c:extLst>
          </c:dPt>
          <c:dPt>
            <c:idx val="5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D-77F8-47E5-9A53-B7039B0675F2}"/>
              </c:ext>
            </c:extLst>
          </c:dPt>
          <c:dPt>
            <c:idx val="7"/>
            <c:invertIfNegative val="0"/>
            <c:bubble3D val="0"/>
            <c:spPr>
              <a:solidFill>
                <a:srgbClr val="DC98B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F-77F8-47E5-9A53-B7039B0675F2}"/>
              </c:ext>
            </c:extLst>
          </c:dPt>
          <c:dLbls>
            <c:dLbl>
              <c:idx val="0"/>
              <c:layout>
                <c:manualLayout>
                  <c:x val="2.469135802469122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0-77F8-47E5-9A53-B7039B0675F2}"/>
                </c:ext>
              </c:extLst>
            </c:dLbl>
            <c:dLbl>
              <c:idx val="1"/>
              <c:layout>
                <c:manualLayout>
                  <c:x val="2.4691358024691357E-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9-77F8-47E5-9A53-B7039B0675F2}"/>
                </c:ext>
              </c:extLst>
            </c:dLbl>
            <c:dLbl>
              <c:idx val="2"/>
              <c:layout>
                <c:manualLayout>
                  <c:x val="1.763668430335084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1-77F8-47E5-9A53-B7039B0675F2}"/>
                </c:ext>
              </c:extLst>
            </c:dLbl>
            <c:dLbl>
              <c:idx val="3"/>
              <c:layout>
                <c:manualLayout>
                  <c:x val="1.4109347442680647E-2"/>
                  <c:y val="7.9364162543501253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B-77F8-47E5-9A53-B7039B0675F2}"/>
                </c:ext>
              </c:extLst>
            </c:dLbl>
            <c:dLbl>
              <c:idx val="4"/>
              <c:layout>
                <c:manualLayout>
                  <c:x val="2.29276895943562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2-77F8-47E5-9A53-B7039B0675F2}"/>
                </c:ext>
              </c:extLst>
            </c:dLbl>
            <c:dLbl>
              <c:idx val="5"/>
              <c:layout>
                <c:manualLayout>
                  <c:x val="1.9400352733686066E-2"/>
                  <c:y val="7.9364162543501253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D-77F8-47E5-9A53-B7039B0675F2}"/>
                </c:ext>
              </c:extLst>
            </c:dLbl>
            <c:dLbl>
              <c:idx val="6"/>
              <c:layout>
                <c:manualLayout>
                  <c:x val="2.4691358024691357E-2"/>
                  <c:y val="9.909795431107454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43-77F8-47E5-9A53-B7039B0675F2}"/>
                </c:ext>
              </c:extLst>
            </c:dLbl>
            <c:dLbl>
              <c:idx val="7"/>
              <c:layout>
                <c:manualLayout>
                  <c:x val="2.4691358024691357E-2"/>
                  <c:y val="2.0293855020699733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3F-77F8-47E5-9A53-B7039B0675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'15'!$B$9:$C$16</c:f>
              <c:multiLvlStrCache>
                <c:ptCount val="8"/>
                <c:lvl>
                  <c:pt idx="0">
                    <c:v>男性 (n=651)</c:v>
                  </c:pt>
                  <c:pt idx="1">
                    <c:v>女性 (n=716)</c:v>
                  </c:pt>
                  <c:pt idx="2">
                    <c:v>男性 (n=425)</c:v>
                  </c:pt>
                  <c:pt idx="3">
                    <c:v>女性 (n=581)</c:v>
                  </c:pt>
                  <c:pt idx="4">
                    <c:v>男性 (n=469)</c:v>
                  </c:pt>
                  <c:pt idx="5">
                    <c:v>女性 (n=574)</c:v>
                  </c:pt>
                  <c:pt idx="6">
                    <c:v>男性 (n=763)</c:v>
                  </c:pt>
                  <c:pt idx="7">
                    <c:v>女性 (n=765)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'15'!$J$9:$J$16</c:f>
              <c:numCache>
                <c:formatCode>0.0</c:formatCode>
                <c:ptCount val="8"/>
                <c:pt idx="0">
                  <c:v>2.5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1.1000000000000001</c:v>
                </c:pt>
                <c:pt idx="5">
                  <c:v>1.2</c:v>
                </c:pt>
                <c:pt idx="6">
                  <c:v>2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44-77F8-47E5-9A53-B7039B0675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28337216"/>
        <c:axId val="428338896"/>
      </c:barChart>
      <c:catAx>
        <c:axId val="42833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8896"/>
        <c:crosses val="autoZero"/>
        <c:auto val="1"/>
        <c:lblAlgn val="ctr"/>
        <c:lblOffset val="100"/>
        <c:noMultiLvlLbl val="0"/>
      </c:catAx>
      <c:valAx>
        <c:axId val="4283388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9999951237501651E-2"/>
          <c:y val="0.78586928472176276"/>
          <c:w val="0.92123703720425831"/>
          <c:h val="0.198461920201151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0.23066</cdr:x>
      <cdr:y>0.79338</cdr:y>
    </cdr:from>
    <cdr:to>
      <cdr:x>0.23977</cdr:x>
      <cdr:y>0.8042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6184E0A1-A790-F1FF-BA94-C1C3696B4A3B}"/>
            </a:ext>
          </a:extLst>
        </cdr:cNvPr>
        <cdr:cNvSpPr/>
      </cdr:nvSpPr>
      <cdr:spPr>
        <a:xfrm xmlns:a="http://schemas.openxmlformats.org/drawingml/2006/main">
          <a:off x="1655264" y="4693101"/>
          <a:ext cx="65374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0.23018</cdr:x>
      <cdr:y>0.82454</cdr:y>
    </cdr:from>
    <cdr:to>
      <cdr:x>0.23929</cdr:x>
      <cdr:y>0.83537</cdr:y>
    </cdr:to>
    <cdr:sp macro="" textlink="">
      <cdr:nvSpPr>
        <cdr:cNvPr id="3" name="正方形/長方形 2">
          <a:extLst xmlns:a="http://schemas.openxmlformats.org/drawingml/2006/main">
            <a:ext uri="{FF2B5EF4-FFF2-40B4-BE49-F238E27FC236}">
              <a16:creationId xmlns:a16="http://schemas.microsoft.com/office/drawing/2014/main" id="{C18EAF78-CEAF-6BF7-F624-0E879A22EA8C}"/>
            </a:ext>
          </a:extLst>
        </cdr:cNvPr>
        <cdr:cNvSpPr/>
      </cdr:nvSpPr>
      <cdr:spPr>
        <a:xfrm xmlns:a="http://schemas.openxmlformats.org/drawingml/2006/main">
          <a:off x="1651776" y="4877455"/>
          <a:ext cx="65375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0.23017</cdr:x>
      <cdr:y>0.85052</cdr:y>
    </cdr:from>
    <cdr:to>
      <cdr:x>0.23928</cdr:x>
      <cdr:y>0.86134</cdr:y>
    </cdr:to>
    <cdr:sp macro="" textlink="">
      <cdr:nvSpPr>
        <cdr:cNvPr id="4" name="正方形/長方形 3">
          <a:extLst xmlns:a="http://schemas.openxmlformats.org/drawingml/2006/main">
            <a:ext uri="{FF2B5EF4-FFF2-40B4-BE49-F238E27FC236}">
              <a16:creationId xmlns:a16="http://schemas.microsoft.com/office/drawing/2014/main" id="{D191E818-22C1-D0B8-4FA4-D04F4ADFDB90}"/>
            </a:ext>
          </a:extLst>
        </cdr:cNvPr>
        <cdr:cNvSpPr/>
      </cdr:nvSpPr>
      <cdr:spPr>
        <a:xfrm xmlns:a="http://schemas.openxmlformats.org/drawingml/2006/main">
          <a:off x="1651734" y="5031085"/>
          <a:ext cx="65375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0.22986</cdr:x>
      <cdr:y>0.88082</cdr:y>
    </cdr:from>
    <cdr:to>
      <cdr:x>0.23898</cdr:x>
      <cdr:y>0.89164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D19BD09F-9F26-D3F9-9A35-D8D20129ED99}"/>
            </a:ext>
          </a:extLst>
        </cdr:cNvPr>
        <cdr:cNvSpPr/>
      </cdr:nvSpPr>
      <cdr:spPr>
        <a:xfrm xmlns:a="http://schemas.openxmlformats.org/drawingml/2006/main">
          <a:off x="1649537" y="5210318"/>
          <a:ext cx="65375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0.23057</cdr:x>
      <cdr:y>0.90765</cdr:y>
    </cdr:from>
    <cdr:to>
      <cdr:x>0.23968</cdr:x>
      <cdr:y>0.91847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39240A49-890A-6070-C979-992D47BBBC61}"/>
            </a:ext>
          </a:extLst>
        </cdr:cNvPr>
        <cdr:cNvSpPr/>
      </cdr:nvSpPr>
      <cdr:spPr>
        <a:xfrm xmlns:a="http://schemas.openxmlformats.org/drawingml/2006/main">
          <a:off x="1654563" y="5369068"/>
          <a:ext cx="65374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FF978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0.23056</cdr:x>
      <cdr:y>0.93709</cdr:y>
    </cdr:from>
    <cdr:to>
      <cdr:x>0.23967</cdr:x>
      <cdr:y>0.94791</cdr:y>
    </cdr:to>
    <cdr:sp macro="" textlink="">
      <cdr:nvSpPr>
        <cdr:cNvPr id="7" name="正方形/長方形 6">
          <a:extLst xmlns:a="http://schemas.openxmlformats.org/drawingml/2006/main">
            <a:ext uri="{FF2B5EF4-FFF2-40B4-BE49-F238E27FC236}">
              <a16:creationId xmlns:a16="http://schemas.microsoft.com/office/drawing/2014/main" id="{CC8AA66F-1DE6-2654-8F32-A9177CFF4424}"/>
            </a:ext>
          </a:extLst>
        </cdr:cNvPr>
        <cdr:cNvSpPr/>
      </cdr:nvSpPr>
      <cdr:spPr>
        <a:xfrm xmlns:a="http://schemas.openxmlformats.org/drawingml/2006/main">
          <a:off x="1654521" y="5543181"/>
          <a:ext cx="65374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C4518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0.22985</cdr:x>
      <cdr:y>0.96652</cdr:y>
    </cdr:from>
    <cdr:to>
      <cdr:x>0.23896</cdr:x>
      <cdr:y>0.97734</cdr:y>
    </cdr:to>
    <cdr:sp macro="" textlink="">
      <cdr:nvSpPr>
        <cdr:cNvPr id="8" name="正方形/長方形 7">
          <a:extLst xmlns:a="http://schemas.openxmlformats.org/drawingml/2006/main">
            <a:ext uri="{FF2B5EF4-FFF2-40B4-BE49-F238E27FC236}">
              <a16:creationId xmlns:a16="http://schemas.microsoft.com/office/drawing/2014/main" id="{2A328CA7-4748-7FD4-1E6F-54BA9C862674}"/>
            </a:ext>
          </a:extLst>
        </cdr:cNvPr>
        <cdr:cNvSpPr/>
      </cdr:nvSpPr>
      <cdr:spPr>
        <a:xfrm xmlns:a="http://schemas.openxmlformats.org/drawingml/2006/main">
          <a:off x="1649445" y="5717294"/>
          <a:ext cx="65375" cy="64008"/>
        </a:xfrm>
        <a:prstGeom xmlns:a="http://schemas.openxmlformats.org/drawingml/2006/main" prst="rect">
          <a:avLst/>
        </a:prstGeom>
        <a:solidFill xmlns:a="http://schemas.openxmlformats.org/drawingml/2006/main">
          <a:srgbClr val="DC98B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EDF2-83C1-4066-89D5-AD1987F5EB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3B9F-C7A0-43F2-B8E6-33A1BA3E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079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EDF2-83C1-4066-89D5-AD1987F5EB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3B9F-C7A0-43F2-B8E6-33A1BA3E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576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EDF2-83C1-4066-89D5-AD1987F5EB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3B9F-C7A0-43F2-B8E6-33A1BA3E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904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46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32666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09342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787045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679059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6172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32541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EDF2-83C1-4066-89D5-AD1987F5EB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3B9F-C7A0-43F2-B8E6-33A1BA3E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514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EDF2-83C1-4066-89D5-AD1987F5EB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3B9F-C7A0-43F2-B8E6-33A1BA3E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189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EDF2-83C1-4066-89D5-AD1987F5EB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3B9F-C7A0-43F2-B8E6-33A1BA3E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1220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EDF2-83C1-4066-89D5-AD1987F5EB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3B9F-C7A0-43F2-B8E6-33A1BA3E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164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EDF2-83C1-4066-89D5-AD1987F5EB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3B9F-C7A0-43F2-B8E6-33A1BA3E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852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EDF2-83C1-4066-89D5-AD1987F5EB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3B9F-C7A0-43F2-B8E6-33A1BA3E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382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EDF2-83C1-4066-89D5-AD1987F5EB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3B9F-C7A0-43F2-B8E6-33A1BA3E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083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8EDF2-83C1-4066-89D5-AD1987F5EB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23B9F-C7A0-43F2-B8E6-33A1BA3E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30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8EDF2-83C1-4066-89D5-AD1987F5EBC7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23B9F-C7A0-43F2-B8E6-33A1BA3ED7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130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650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52BF72D6-F0F4-2843-97FC-DDBC4C7C9776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920750" y="952500"/>
          <a:ext cx="7200900" cy="5549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1540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2022-09-14T08:44:30Z</dcterms:created>
  <dcterms:modified xsi:type="dcterms:W3CDTF">2022-09-14T08:44:30Z</dcterms:modified>
</cp:coreProperties>
</file>