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日々の暮らしに困ることの有無（第８回比較）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9541446208112876"/>
          <c:y val="1.5037658336186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'12'!$D$8</c:f>
              <c:strCache>
                <c:ptCount val="1"/>
                <c:pt idx="0">
                  <c:v>困っている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'12'!$D$9:$D$16</c:f>
              <c:numCache>
                <c:formatCode>0.0</c:formatCode>
                <c:ptCount val="8"/>
                <c:pt idx="0">
                  <c:v>8.5</c:v>
                </c:pt>
                <c:pt idx="1">
                  <c:v>5.9</c:v>
                </c:pt>
                <c:pt idx="2">
                  <c:v>3.8</c:v>
                </c:pt>
                <c:pt idx="3">
                  <c:v>6.3</c:v>
                </c:pt>
                <c:pt idx="4">
                  <c:v>3.7</c:v>
                </c:pt>
                <c:pt idx="5">
                  <c:v>4.0999999999999996</c:v>
                </c:pt>
                <c:pt idx="6">
                  <c:v>2.4</c:v>
                </c:pt>
                <c:pt idx="7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3-4F0E-9AEC-E274EA65F965}"/>
            </c:ext>
          </c:extLst>
        </c:ser>
        <c:ser>
          <c:idx val="1"/>
          <c:order val="1"/>
          <c:tx>
            <c:strRef>
              <c:f>'12'!$E$8</c:f>
              <c:strCache>
                <c:ptCount val="1"/>
                <c:pt idx="0">
                  <c:v>少し困っている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'12'!$E$9:$E$16</c:f>
              <c:numCache>
                <c:formatCode>0.0</c:formatCode>
                <c:ptCount val="8"/>
                <c:pt idx="0">
                  <c:v>25.3</c:v>
                </c:pt>
                <c:pt idx="1">
                  <c:v>16.7</c:v>
                </c:pt>
                <c:pt idx="2">
                  <c:v>18.3</c:v>
                </c:pt>
                <c:pt idx="3">
                  <c:v>25.2</c:v>
                </c:pt>
                <c:pt idx="4">
                  <c:v>17.7</c:v>
                </c:pt>
                <c:pt idx="5">
                  <c:v>18.8</c:v>
                </c:pt>
                <c:pt idx="6">
                  <c:v>11.2</c:v>
                </c:pt>
                <c:pt idx="7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73-4F0E-9AEC-E274EA65F965}"/>
            </c:ext>
          </c:extLst>
        </c:ser>
        <c:ser>
          <c:idx val="2"/>
          <c:order val="2"/>
          <c:tx>
            <c:strRef>
              <c:f>'12'!$F$8</c:f>
              <c:strCache>
                <c:ptCount val="1"/>
                <c:pt idx="0">
                  <c:v>あまり困っていない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'12'!$F$9:$F$16</c:f>
              <c:numCache>
                <c:formatCode>0.0</c:formatCode>
                <c:ptCount val="8"/>
                <c:pt idx="0">
                  <c:v>32.6</c:v>
                </c:pt>
                <c:pt idx="1">
                  <c:v>25.9</c:v>
                </c:pt>
                <c:pt idx="2">
                  <c:v>22.1</c:v>
                </c:pt>
                <c:pt idx="3">
                  <c:v>32</c:v>
                </c:pt>
                <c:pt idx="4">
                  <c:v>31.1</c:v>
                </c:pt>
                <c:pt idx="5">
                  <c:v>31</c:v>
                </c:pt>
                <c:pt idx="6">
                  <c:v>41.2</c:v>
                </c:pt>
                <c:pt idx="7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73-4F0E-9AEC-E274EA65F965}"/>
            </c:ext>
          </c:extLst>
        </c:ser>
        <c:ser>
          <c:idx val="3"/>
          <c:order val="3"/>
          <c:tx>
            <c:strRef>
              <c:f>'12'!$G$8</c:f>
              <c:strCache>
                <c:ptCount val="1"/>
                <c:pt idx="0">
                  <c:v>困っていない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'12'!$G$9:$G$16</c:f>
              <c:numCache>
                <c:formatCode>0.0</c:formatCode>
                <c:ptCount val="8"/>
                <c:pt idx="0">
                  <c:v>31</c:v>
                </c:pt>
                <c:pt idx="1">
                  <c:v>51.6</c:v>
                </c:pt>
                <c:pt idx="2">
                  <c:v>55</c:v>
                </c:pt>
                <c:pt idx="3">
                  <c:v>36.299999999999997</c:v>
                </c:pt>
                <c:pt idx="4">
                  <c:v>47.1</c:v>
                </c:pt>
                <c:pt idx="5">
                  <c:v>46</c:v>
                </c:pt>
                <c:pt idx="6">
                  <c:v>43.4</c:v>
                </c:pt>
                <c:pt idx="7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73-4F0E-9AEC-E274EA65F965}"/>
            </c:ext>
          </c:extLst>
        </c:ser>
        <c:ser>
          <c:idx val="4"/>
          <c:order val="4"/>
          <c:tx>
            <c:strRef>
              <c:f>'12'!$H$8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218694885361422E-2"/>
                  <c:y val="2.297383652575036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73-4F0E-9AEC-E274EA65F965}"/>
                </c:ext>
              </c:extLst>
            </c:dLbl>
            <c:dLbl>
              <c:idx val="1"/>
              <c:layout>
                <c:manualLayout>
                  <c:x val="2.116402116402103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73-4F0E-9AEC-E274EA65F965}"/>
                </c:ext>
              </c:extLst>
            </c:dLbl>
            <c:dLbl>
              <c:idx val="2"/>
              <c:layout>
                <c:manualLayout>
                  <c:x val="2.116402116402103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73-4F0E-9AEC-E274EA65F965}"/>
                </c:ext>
              </c:extLst>
            </c:dLbl>
            <c:dLbl>
              <c:idx val="3"/>
              <c:layout>
                <c:manualLayout>
                  <c:x val="2.1164021164021163E-2"/>
                  <c:y val="9.189534610300145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73-4F0E-9AEC-E274EA65F965}"/>
                </c:ext>
              </c:extLst>
            </c:dLbl>
            <c:dLbl>
              <c:idx val="4"/>
              <c:layout>
                <c:manualLayout>
                  <c:x val="1.587301587301587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73-4F0E-9AEC-E274EA65F965}"/>
                </c:ext>
              </c:extLst>
            </c:dLbl>
            <c:dLbl>
              <c:idx val="5"/>
              <c:layout>
                <c:manualLayout>
                  <c:x val="1.7636684303350969E-2"/>
                  <c:y val="-2.50606832040722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73-4F0E-9AEC-E274EA65F965}"/>
                </c:ext>
              </c:extLst>
            </c:dLbl>
            <c:dLbl>
              <c:idx val="6"/>
              <c:layout>
                <c:manualLayout>
                  <c:x val="2.292768959435626E-2"/>
                  <c:y val="-2.50626566416040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73-4F0E-9AEC-E274EA65F965}"/>
                </c:ext>
              </c:extLst>
            </c:dLbl>
            <c:dLbl>
              <c:idx val="7"/>
              <c:layout>
                <c:manualLayout>
                  <c:x val="1.4109347442680775E-2"/>
                  <c:y val="-5.01233398456771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73-4F0E-9AEC-E274EA65F9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'12'!$H$9:$H$16</c:f>
              <c:numCache>
                <c:formatCode>0.0</c:formatCode>
                <c:ptCount val="8"/>
                <c:pt idx="0">
                  <c:v>2.6</c:v>
                </c:pt>
                <c:pt idx="1">
                  <c:v>0</c:v>
                </c:pt>
                <c:pt idx="2">
                  <c:v>0.9</c:v>
                </c:pt>
                <c:pt idx="3">
                  <c:v>0.2</c:v>
                </c:pt>
                <c:pt idx="4">
                  <c:v>0.4</c:v>
                </c:pt>
                <c:pt idx="5">
                  <c:v>0.2</c:v>
                </c:pt>
                <c:pt idx="6">
                  <c:v>1.9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73-4F0E-9AEC-E274EA65F9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1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00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43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27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105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30843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2830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84058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831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304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9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98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4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43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25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6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96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0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30E41-5DC4-4292-9A68-CAB140F86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9E024-C96B-4D91-970A-2DEC16B29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0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FA44BE1-0A59-7841-BC6F-4980325E2CA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4200" y="958850"/>
          <a:ext cx="8102600" cy="544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69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2022-09-14T08:44:34Z</dcterms:created>
  <dcterms:modified xsi:type="dcterms:W3CDTF">2022-09-14T08:44:34Z</dcterms:modified>
</cp:coreProperties>
</file>