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医療サービスの利用状況（性別）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layout>
        <c:manualLayout>
          <c:xMode val="edge"/>
          <c:yMode val="edge"/>
          <c:x val="0.34656084656084657"/>
          <c:y val="1.5915150760150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5328742135131471"/>
          <c:y val="0.13478563635631519"/>
          <c:w val="0.80945385026597161"/>
          <c:h val="0.7516067946148263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'11'!$D$8</c:f>
              <c:strCache>
                <c:ptCount val="1"/>
                <c:pt idx="0">
                  <c:v>ほぼ毎日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0D3-47DF-A124-FEA0FF797AE1}"/>
              </c:ext>
            </c:extLst>
          </c:dPt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0D3-47DF-A124-FEA0FF797AE1}"/>
              </c:ext>
            </c:extLst>
          </c:dPt>
          <c:dPt>
            <c:idx val="5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0D3-47DF-A124-FEA0FF797AE1}"/>
              </c:ext>
            </c:extLst>
          </c:dPt>
          <c:dPt>
            <c:idx val="7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B0D3-47DF-A124-FEA0FF797AE1}"/>
              </c:ext>
            </c:extLst>
          </c:dPt>
          <c:dLbls>
            <c:dLbl>
              <c:idx val="0"/>
              <c:layout>
                <c:manualLayout>
                  <c:x val="1.0571697769640313E-2"/>
                  <c:y val="-4.6727967731599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0D3-47DF-A124-FEA0FF797AE1}"/>
                </c:ext>
              </c:extLst>
            </c:dLbl>
            <c:dLbl>
              <c:idx val="1"/>
              <c:layout>
                <c:manualLayout>
                  <c:x val="1.5912048553047679E-2"/>
                  <c:y val="-4.43387933796711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0D3-47DF-A124-FEA0FF797AE1}"/>
                </c:ext>
              </c:extLst>
            </c:dLbl>
            <c:dLbl>
              <c:idx val="2"/>
              <c:layout>
                <c:manualLayout>
                  <c:x val="1.5912048553047679E-2"/>
                  <c:y val="-4.68020596785417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0D3-47DF-A124-FEA0FF797AE1}"/>
                </c:ext>
              </c:extLst>
            </c:dLbl>
            <c:dLbl>
              <c:idx val="3"/>
              <c:layout>
                <c:manualLayout>
                  <c:x val="1.4144043158264603E-2"/>
                  <c:y val="-4.18755270808005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0D3-47DF-A124-FEA0FF797AE1}"/>
                </c:ext>
              </c:extLst>
            </c:dLbl>
            <c:dLbl>
              <c:idx val="4"/>
              <c:layout>
                <c:manualLayout>
                  <c:x val="1.7680053947830756E-2"/>
                  <c:y val="-4.43387933796711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0D3-47DF-A124-FEA0FF797AE1}"/>
                </c:ext>
              </c:extLst>
            </c:dLbl>
            <c:dLbl>
              <c:idx val="5"/>
              <c:layout>
                <c:manualLayout>
                  <c:x val="1.0608032368698454E-2"/>
                  <c:y val="-4.43387933796710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0D3-47DF-A124-FEA0FF797AE1}"/>
                </c:ext>
              </c:extLst>
            </c:dLbl>
            <c:dLbl>
              <c:idx val="6"/>
              <c:layout>
                <c:manualLayout>
                  <c:x val="1.4144043158264572E-2"/>
                  <c:y val="-3.94122607819297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0D3-47DF-A124-FEA0FF797AE1}"/>
                </c:ext>
              </c:extLst>
            </c:dLbl>
            <c:dLbl>
              <c:idx val="7"/>
              <c:layout>
                <c:manualLayout>
                  <c:x val="1.0608032368698421E-2"/>
                  <c:y val="-4.68020596785416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0D3-47DF-A124-FEA0FF797A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'11'!$B$9:$C$16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'11'!$D$9:$D$16</c:f>
              <c:numCache>
                <c:formatCode>0.0</c:formatCode>
                <c:ptCount val="8"/>
                <c:pt idx="0">
                  <c:v>0.9</c:v>
                </c:pt>
                <c:pt idx="1">
                  <c:v>0.3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0.9</c:v>
                </c:pt>
                <c:pt idx="6">
                  <c:v>0.3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0D3-47DF-A124-FEA0FF797AE1}"/>
            </c:ext>
          </c:extLst>
        </c:ser>
        <c:ser>
          <c:idx val="1"/>
          <c:order val="1"/>
          <c:tx>
            <c:strRef>
              <c:f>'11'!$E$8</c:f>
              <c:strCache>
                <c:ptCount val="1"/>
                <c:pt idx="0">
                  <c:v>週に４、５回くらい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B0D3-47DF-A124-FEA0FF797AE1}"/>
              </c:ext>
            </c:extLst>
          </c:dPt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B0D3-47DF-A124-FEA0FF797AE1}"/>
              </c:ext>
            </c:extLst>
          </c:dPt>
          <c:dPt>
            <c:idx val="5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B0D3-47DF-A124-FEA0FF797AE1}"/>
              </c:ext>
            </c:extLst>
          </c:dPt>
          <c:dPt>
            <c:idx val="7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B0D3-47DF-A124-FEA0FF797AE1}"/>
              </c:ext>
            </c:extLst>
          </c:dPt>
          <c:dLbls>
            <c:dLbl>
              <c:idx val="0"/>
              <c:layout>
                <c:manualLayout>
                  <c:x val="3.6994747214208194E-2"/>
                  <c:y val="-3.933351384355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0D3-47DF-A124-FEA0FF797AE1}"/>
                </c:ext>
              </c:extLst>
            </c:dLbl>
            <c:dLbl>
              <c:idx val="1"/>
              <c:layout>
                <c:manualLayout>
                  <c:x val="5.1272156448709159E-2"/>
                  <c:y val="-3.94120668239536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0D3-47DF-A124-FEA0FF797AE1}"/>
                </c:ext>
              </c:extLst>
            </c:dLbl>
            <c:dLbl>
              <c:idx val="2"/>
              <c:layout>
                <c:manualLayout>
                  <c:x val="5.3040161843492264E-2"/>
                  <c:y val="-3.69489944830593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0D3-47DF-A124-FEA0FF797AE1}"/>
                </c:ext>
              </c:extLst>
            </c:dLbl>
            <c:dLbl>
              <c:idx val="3"/>
              <c:layout>
                <c:manualLayout>
                  <c:x val="5.834417802784149E-2"/>
                  <c:y val="-3.94122607819298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0D3-47DF-A124-FEA0FF797AE1}"/>
                </c:ext>
              </c:extLst>
            </c:dLbl>
            <c:dLbl>
              <c:idx val="4"/>
              <c:layout>
                <c:manualLayout>
                  <c:x val="5.4808167238275342E-2"/>
                  <c:y val="-3.4485728184188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B0D3-47DF-A124-FEA0FF797AE1}"/>
                </c:ext>
              </c:extLst>
            </c:dLbl>
            <c:dLbl>
              <c:idx val="5"/>
              <c:layout>
                <c:manualLayout>
                  <c:x val="4.7736145659143039E-2"/>
                  <c:y val="-3.94122607819299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0D3-47DF-A124-FEA0FF797AE1}"/>
                </c:ext>
              </c:extLst>
            </c:dLbl>
            <c:dLbl>
              <c:idx val="6"/>
              <c:layout>
                <c:manualLayout>
                  <c:x val="5.4808167238275342E-2"/>
                  <c:y val="-3.44857281841885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0D3-47DF-A124-FEA0FF797AE1}"/>
                </c:ext>
              </c:extLst>
            </c:dLbl>
            <c:dLbl>
              <c:idx val="7"/>
              <c:layout>
                <c:manualLayout>
                  <c:x val="4.5968140264359962E-2"/>
                  <c:y val="-4.43387933796711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0D3-47DF-A124-FEA0FF797A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'11'!$B$9:$C$16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'11'!$E$9:$E$16</c:f>
              <c:numCache>
                <c:formatCode>0.0</c:formatCode>
                <c:ptCount val="8"/>
                <c:pt idx="0">
                  <c:v>0.3</c:v>
                </c:pt>
                <c:pt idx="1">
                  <c:v>0.1</c:v>
                </c:pt>
                <c:pt idx="2">
                  <c:v>0</c:v>
                </c:pt>
                <c:pt idx="3">
                  <c:v>0</c:v>
                </c:pt>
                <c:pt idx="4">
                  <c:v>0.2</c:v>
                </c:pt>
                <c:pt idx="5">
                  <c:v>0.5</c:v>
                </c:pt>
                <c:pt idx="6">
                  <c:v>0.3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B0D3-47DF-A124-FEA0FF797AE1}"/>
            </c:ext>
          </c:extLst>
        </c:ser>
        <c:ser>
          <c:idx val="2"/>
          <c:order val="2"/>
          <c:tx>
            <c:strRef>
              <c:f>'11'!$F$8</c:f>
              <c:strCache>
                <c:ptCount val="1"/>
                <c:pt idx="0">
                  <c:v>週に２、３回くらい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B0D3-47DF-A124-FEA0FF797AE1}"/>
              </c:ext>
            </c:extLst>
          </c:dPt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B0D3-47DF-A124-FEA0FF797AE1}"/>
              </c:ext>
            </c:extLst>
          </c:dPt>
          <c:dPt>
            <c:idx val="5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B0D3-47DF-A124-FEA0FF797AE1}"/>
              </c:ext>
            </c:extLst>
          </c:dPt>
          <c:dPt>
            <c:idx val="7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B0D3-47DF-A124-FEA0FF797AE1}"/>
              </c:ext>
            </c:extLst>
          </c:dPt>
          <c:dLbls>
            <c:dLbl>
              <c:idx val="0"/>
              <c:layout>
                <c:manualLayout>
                  <c:x val="6.3648194212190687E-2"/>
                  <c:y val="-4.43387933796711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B0D3-47DF-A124-FEA0FF797AE1}"/>
                </c:ext>
              </c:extLst>
            </c:dLbl>
            <c:dLbl>
              <c:idx val="1"/>
              <c:layout>
                <c:manualLayout>
                  <c:x val="7.7792237370455319E-2"/>
                  <c:y val="-4.43387933796711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B0D3-47DF-A124-FEA0FF797AE1}"/>
                </c:ext>
              </c:extLst>
            </c:dLbl>
            <c:dLbl>
              <c:idx val="2"/>
              <c:layout>
                <c:manualLayout>
                  <c:x val="9.7240296713069149E-2"/>
                  <c:y val="-4.68020596785417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B0D3-47DF-A124-FEA0FF797AE1}"/>
                </c:ext>
              </c:extLst>
            </c:dLbl>
            <c:dLbl>
              <c:idx val="3"/>
              <c:layout>
                <c:manualLayout>
                  <c:x val="9.9008302107852234E-2"/>
                  <c:y val="-4.4338599421694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B0D3-47DF-A124-FEA0FF797AE1}"/>
                </c:ext>
              </c:extLst>
            </c:dLbl>
            <c:dLbl>
              <c:idx val="4"/>
              <c:layout>
                <c:manualLayout>
                  <c:x val="9.9008302107852234E-2"/>
                  <c:y val="-4.43387933796711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B0D3-47DF-A124-FEA0FF797AE1}"/>
                </c:ext>
              </c:extLst>
            </c:dLbl>
            <c:dLbl>
              <c:idx val="5"/>
              <c:layout>
                <c:manualLayout>
                  <c:x val="9.7240296713069149E-2"/>
                  <c:y val="-4.18755270808005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B0D3-47DF-A124-FEA0FF797AE1}"/>
                </c:ext>
              </c:extLst>
            </c:dLbl>
            <c:dLbl>
              <c:idx val="6"/>
              <c:layout>
                <c:manualLayout>
                  <c:x val="0.10254431289741842"/>
                  <c:y val="-4.43387933796710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B0D3-47DF-A124-FEA0FF797AE1}"/>
                </c:ext>
              </c:extLst>
            </c:dLbl>
            <c:dLbl>
              <c:idx val="7"/>
              <c:layout>
                <c:manualLayout>
                  <c:x val="9.1936280528719924E-2"/>
                  <c:y val="-4.92651320194361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B0D3-47DF-A124-FEA0FF797A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'11'!$B$9:$C$16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'11'!$F$9:$F$16</c:f>
              <c:numCache>
                <c:formatCode>0.0</c:formatCode>
                <c:ptCount val="8"/>
                <c:pt idx="0">
                  <c:v>2.5</c:v>
                </c:pt>
                <c:pt idx="1">
                  <c:v>2.8</c:v>
                </c:pt>
                <c:pt idx="2">
                  <c:v>1.2</c:v>
                </c:pt>
                <c:pt idx="3">
                  <c:v>1.5</c:v>
                </c:pt>
                <c:pt idx="4">
                  <c:v>1.3</c:v>
                </c:pt>
                <c:pt idx="5">
                  <c:v>0.9</c:v>
                </c:pt>
                <c:pt idx="6">
                  <c:v>0.1</c:v>
                </c:pt>
                <c:pt idx="7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6-B0D3-47DF-A124-FEA0FF797AE1}"/>
            </c:ext>
          </c:extLst>
        </c:ser>
        <c:ser>
          <c:idx val="3"/>
          <c:order val="3"/>
          <c:tx>
            <c:strRef>
              <c:f>'11'!$G$8</c:f>
              <c:strCache>
                <c:ptCount val="1"/>
                <c:pt idx="0">
                  <c:v>週に１回くらい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8-B0D3-47DF-A124-FEA0FF797AE1}"/>
              </c:ext>
            </c:extLst>
          </c:dPt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A-B0D3-47DF-A124-FEA0FF797AE1}"/>
              </c:ext>
            </c:extLst>
          </c:dPt>
          <c:dPt>
            <c:idx val="5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C-B0D3-47DF-A124-FEA0FF797AE1}"/>
              </c:ext>
            </c:extLst>
          </c:dPt>
          <c:dPt>
            <c:idx val="7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E-B0D3-47DF-A124-FEA0FF797AE1}"/>
              </c:ext>
            </c:extLst>
          </c:dPt>
          <c:dLbls>
            <c:dLbl>
              <c:idx val="2"/>
              <c:layout>
                <c:manualLayout>
                  <c:x val="0.13083239921394754"/>
                  <c:y val="-4.187552708080056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B0D3-47DF-A124-FEA0FF797AE1}"/>
                </c:ext>
              </c:extLst>
            </c:dLbl>
            <c:dLbl>
              <c:idx val="4"/>
              <c:layout>
                <c:manualLayout>
                  <c:x val="0.12906439381916451"/>
                  <c:y val="-4.433879337967118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B0D3-47DF-A124-FEA0FF797AE1}"/>
                </c:ext>
              </c:extLst>
            </c:dLbl>
            <c:dLbl>
              <c:idx val="6"/>
              <c:layout>
                <c:manualLayout>
                  <c:x val="0.1520484639513445"/>
                  <c:y val="-4.43387933796710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1-B0D3-47DF-A124-FEA0FF797AE1}"/>
                </c:ext>
              </c:extLst>
            </c:dLbl>
            <c:dLbl>
              <c:idx val="7"/>
              <c:layout>
                <c:manualLayout>
                  <c:x val="0.1272963884243814"/>
                  <c:y val="-4.433821150574231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B0D3-47DF-A124-FEA0FF797A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'11'!$B$9:$C$16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'11'!$G$9:$G$16</c:f>
              <c:numCache>
                <c:formatCode>0.0</c:formatCode>
                <c:ptCount val="8"/>
                <c:pt idx="0">
                  <c:v>3.5</c:v>
                </c:pt>
                <c:pt idx="1">
                  <c:v>2.9</c:v>
                </c:pt>
                <c:pt idx="2">
                  <c:v>0.7</c:v>
                </c:pt>
                <c:pt idx="3">
                  <c:v>2.6</c:v>
                </c:pt>
                <c:pt idx="4">
                  <c:v>1.9</c:v>
                </c:pt>
                <c:pt idx="5">
                  <c:v>2.8</c:v>
                </c:pt>
                <c:pt idx="6">
                  <c:v>0.3</c:v>
                </c:pt>
                <c:pt idx="7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2-B0D3-47DF-A124-FEA0FF797AE1}"/>
            </c:ext>
          </c:extLst>
        </c:ser>
        <c:ser>
          <c:idx val="4"/>
          <c:order val="4"/>
          <c:tx>
            <c:strRef>
              <c:f>'11'!$H$8</c:f>
              <c:strCache>
                <c:ptCount val="1"/>
                <c:pt idx="0">
                  <c:v>月に２、３回くらい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4-B0D3-47DF-A124-FEA0FF797AE1}"/>
              </c:ext>
            </c:extLst>
          </c:dPt>
          <c:dPt>
            <c:idx val="3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6-B0D3-47DF-A124-FEA0FF797AE1}"/>
              </c:ext>
            </c:extLst>
          </c:dPt>
          <c:dPt>
            <c:idx val="5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8-B0D3-47DF-A124-FEA0FF797AE1}"/>
              </c:ext>
            </c:extLst>
          </c:dPt>
          <c:dPt>
            <c:idx val="7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A-B0D3-47DF-A124-FEA0FF797AE1}"/>
              </c:ext>
            </c:extLst>
          </c:dPt>
          <c:dLbls>
            <c:dLbl>
              <c:idx val="7"/>
              <c:layout>
                <c:manualLayout>
                  <c:x val="0.15735248013569372"/>
                  <c:y val="-4.433840546371842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A-B0D3-47DF-A124-FEA0FF797A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'11'!$B$9:$C$16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'11'!$H$9:$H$16</c:f>
              <c:numCache>
                <c:formatCode>0.0</c:formatCode>
                <c:ptCount val="8"/>
                <c:pt idx="0">
                  <c:v>9.4</c:v>
                </c:pt>
                <c:pt idx="1">
                  <c:v>12.2</c:v>
                </c:pt>
                <c:pt idx="2">
                  <c:v>5.2</c:v>
                </c:pt>
                <c:pt idx="3">
                  <c:v>4.5</c:v>
                </c:pt>
                <c:pt idx="4">
                  <c:v>9.4</c:v>
                </c:pt>
                <c:pt idx="5">
                  <c:v>11.3</c:v>
                </c:pt>
                <c:pt idx="6">
                  <c:v>3.3</c:v>
                </c:pt>
                <c:pt idx="7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B-B0D3-47DF-A124-FEA0FF797AE1}"/>
            </c:ext>
          </c:extLst>
        </c:ser>
        <c:ser>
          <c:idx val="5"/>
          <c:order val="5"/>
          <c:tx>
            <c:strRef>
              <c:f>'11'!$I$8</c:f>
              <c:strCache>
                <c:ptCount val="1"/>
                <c:pt idx="0">
                  <c:v>月に１回くらい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D-B0D3-47DF-A124-FEA0FF797AE1}"/>
              </c:ext>
            </c:extLst>
          </c:dPt>
          <c:dPt>
            <c:idx val="3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F-B0D3-47DF-A124-FEA0FF797AE1}"/>
              </c:ext>
            </c:extLst>
          </c:dPt>
          <c:dPt>
            <c:idx val="5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1-B0D3-47DF-A124-FEA0FF797AE1}"/>
              </c:ext>
            </c:extLst>
          </c:dPt>
          <c:dPt>
            <c:idx val="7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3-B0D3-47DF-A124-FEA0FF797AE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'11'!$B$9:$C$16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'11'!$I$9:$I$16</c:f>
              <c:numCache>
                <c:formatCode>0.0</c:formatCode>
                <c:ptCount val="8"/>
                <c:pt idx="0">
                  <c:v>44.1</c:v>
                </c:pt>
                <c:pt idx="1">
                  <c:v>39.799999999999997</c:v>
                </c:pt>
                <c:pt idx="2">
                  <c:v>12.5</c:v>
                </c:pt>
                <c:pt idx="3">
                  <c:v>11.7</c:v>
                </c:pt>
                <c:pt idx="4">
                  <c:v>15.4</c:v>
                </c:pt>
                <c:pt idx="5">
                  <c:v>15.2</c:v>
                </c:pt>
                <c:pt idx="6">
                  <c:v>4.8</c:v>
                </c:pt>
                <c:pt idx="7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4-B0D3-47DF-A124-FEA0FF797AE1}"/>
            </c:ext>
          </c:extLst>
        </c:ser>
        <c:ser>
          <c:idx val="6"/>
          <c:order val="6"/>
          <c:tx>
            <c:strRef>
              <c:f>'11'!$J$8</c:f>
              <c:strCache>
                <c:ptCount val="1"/>
                <c:pt idx="0">
                  <c:v>年に数回</c:v>
                </c:pt>
              </c:strCache>
            </c:strRef>
          </c:tx>
          <c:spPr>
            <a:solidFill>
              <a:srgbClr val="ACB5DC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6-B0D3-47DF-A124-FEA0FF797AE1}"/>
              </c:ext>
            </c:extLst>
          </c:dPt>
          <c:dPt>
            <c:idx val="3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8-B0D3-47DF-A124-FEA0FF797AE1}"/>
              </c:ext>
            </c:extLst>
          </c:dPt>
          <c:dPt>
            <c:idx val="5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A-B0D3-47DF-A124-FEA0FF797AE1}"/>
              </c:ext>
            </c:extLst>
          </c:dPt>
          <c:dPt>
            <c:idx val="7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C-B0D3-47DF-A124-FEA0FF797AE1}"/>
              </c:ext>
            </c:extLst>
          </c:dPt>
          <c:dLbls>
            <c:dLbl>
              <c:idx val="1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6-B0D3-47DF-A124-FEA0FF797AE1}"/>
                </c:ext>
              </c:extLst>
            </c:dLbl>
            <c:dLbl>
              <c:idx val="3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8-B0D3-47DF-A124-FEA0FF797AE1}"/>
                </c:ext>
              </c:extLst>
            </c:dLbl>
            <c:dLbl>
              <c:idx val="5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A-B0D3-47DF-A124-FEA0FF797AE1}"/>
                </c:ext>
              </c:extLst>
            </c:dLbl>
            <c:dLbl>
              <c:idx val="6"/>
              <c:layout>
                <c:manualLayout>
                  <c:x val="2.4691358024691357E-2"/>
                  <c:y val="9.909795431107454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D-B0D3-47DF-A124-FEA0FF797AE1}"/>
                </c:ext>
              </c:extLst>
            </c:dLbl>
            <c:dLbl>
              <c:idx val="7"/>
              <c:layout>
                <c:manualLayout>
                  <c:x val="2.4691358024691357E-2"/>
                  <c:y val="2.0293855020699733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C-B0D3-47DF-A124-FEA0FF797A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'11'!$B$9:$C$16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'11'!$J$9:$J$16</c:f>
              <c:numCache>
                <c:formatCode>0.0</c:formatCode>
                <c:ptCount val="8"/>
                <c:pt idx="0">
                  <c:v>21.8</c:v>
                </c:pt>
                <c:pt idx="1">
                  <c:v>23.6</c:v>
                </c:pt>
                <c:pt idx="2">
                  <c:v>69.400000000000006</c:v>
                </c:pt>
                <c:pt idx="3">
                  <c:v>69.7</c:v>
                </c:pt>
                <c:pt idx="4">
                  <c:v>58</c:v>
                </c:pt>
                <c:pt idx="5">
                  <c:v>52.3</c:v>
                </c:pt>
                <c:pt idx="6">
                  <c:v>73.3</c:v>
                </c:pt>
                <c:pt idx="7">
                  <c:v>76.099999999999994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E-B0D3-47DF-A124-FEA0FF797AE1}"/>
            </c:ext>
          </c:extLst>
        </c:ser>
        <c:ser>
          <c:idx val="7"/>
          <c:order val="7"/>
          <c:tx>
            <c:strRef>
              <c:f>'11'!$K$8</c:f>
              <c:strCache>
                <c:ptCount val="1"/>
                <c:pt idx="0">
                  <c:v>利用していない</c:v>
                </c:pt>
              </c:strCache>
            </c:strRef>
          </c:tx>
          <c:spPr>
            <a:solidFill>
              <a:srgbClr val="727272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E3C09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50-B0D3-47DF-A124-FEA0FF797AE1}"/>
              </c:ext>
            </c:extLst>
          </c:dPt>
          <c:dPt>
            <c:idx val="3"/>
            <c:invertIfNegative val="0"/>
            <c:bubble3D val="0"/>
            <c:spPr>
              <a:solidFill>
                <a:srgbClr val="E3C09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52-B0D3-47DF-A124-FEA0FF797AE1}"/>
              </c:ext>
            </c:extLst>
          </c:dPt>
          <c:dPt>
            <c:idx val="5"/>
            <c:invertIfNegative val="0"/>
            <c:bubble3D val="0"/>
            <c:spPr>
              <a:solidFill>
                <a:srgbClr val="E3C09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54-B0D3-47DF-A124-FEA0FF797AE1}"/>
              </c:ext>
            </c:extLst>
          </c:dPt>
          <c:dPt>
            <c:idx val="7"/>
            <c:invertIfNegative val="0"/>
            <c:bubble3D val="0"/>
            <c:spPr>
              <a:solidFill>
                <a:srgbClr val="E3C09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56-B0D3-47DF-A124-FEA0FF797AE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'11'!$B$9:$C$16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'11'!$K$9:$K$16</c:f>
              <c:numCache>
                <c:formatCode>0.0</c:formatCode>
                <c:ptCount val="8"/>
                <c:pt idx="0">
                  <c:v>14.3</c:v>
                </c:pt>
                <c:pt idx="1">
                  <c:v>14.8</c:v>
                </c:pt>
                <c:pt idx="2">
                  <c:v>10.8</c:v>
                </c:pt>
                <c:pt idx="3">
                  <c:v>9.6</c:v>
                </c:pt>
                <c:pt idx="4">
                  <c:v>12.4</c:v>
                </c:pt>
                <c:pt idx="5">
                  <c:v>15.3</c:v>
                </c:pt>
                <c:pt idx="6">
                  <c:v>14.8</c:v>
                </c:pt>
                <c:pt idx="7">
                  <c:v>13.3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7-B0D3-47DF-A124-FEA0FF797AE1}"/>
            </c:ext>
          </c:extLst>
        </c:ser>
        <c:ser>
          <c:idx val="8"/>
          <c:order val="8"/>
          <c:tx>
            <c:strRef>
              <c:f>'11'!$L$8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B5B5B5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B0906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59-B0D3-47DF-A124-FEA0FF797AE1}"/>
              </c:ext>
            </c:extLst>
          </c:dPt>
          <c:dPt>
            <c:idx val="5"/>
            <c:invertIfNegative val="0"/>
            <c:bubble3D val="0"/>
            <c:spPr>
              <a:solidFill>
                <a:srgbClr val="B0906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5B-B0D3-47DF-A124-FEA0FF797AE1}"/>
              </c:ext>
            </c:extLst>
          </c:dPt>
          <c:dPt>
            <c:idx val="7"/>
            <c:invertIfNegative val="0"/>
            <c:bubble3D val="0"/>
            <c:spPr>
              <a:solidFill>
                <a:srgbClr val="B0906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5D-B0D3-47DF-A124-FEA0FF797AE1}"/>
              </c:ext>
            </c:extLst>
          </c:dPt>
          <c:dLbls>
            <c:dLbl>
              <c:idx val="0"/>
              <c:layout>
                <c:manualLayout>
                  <c:x val="2.645502645502632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E-B0D3-47DF-A124-FEA0FF797AE1}"/>
                </c:ext>
              </c:extLst>
            </c:dLbl>
            <c:dLbl>
              <c:idx val="1"/>
              <c:layout>
                <c:manualLayout>
                  <c:x val="3.3509700176366716E-2"/>
                  <c:y val="4.517898042324680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9-B0D3-47DF-A124-FEA0FF797AE1}"/>
                </c:ext>
              </c:extLst>
            </c:dLbl>
            <c:dLbl>
              <c:idx val="2"/>
              <c:layout>
                <c:manualLayout>
                  <c:x val="1.587301587301574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F-B0D3-47DF-A124-FEA0FF797AE1}"/>
                </c:ext>
              </c:extLst>
            </c:dLbl>
            <c:dLbl>
              <c:idx val="3"/>
              <c:layout>
                <c:manualLayout>
                  <c:x val="1.410934744268064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0-B0D3-47DF-A124-FEA0FF797AE1}"/>
                </c:ext>
              </c:extLst>
            </c:dLbl>
            <c:dLbl>
              <c:idx val="4"/>
              <c:layout>
                <c:manualLayout>
                  <c:x val="2.116402116402103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1-B0D3-47DF-A124-FEA0FF797AE1}"/>
                </c:ext>
              </c:extLst>
            </c:dLbl>
            <c:dLbl>
              <c:idx val="5"/>
              <c:layout>
                <c:manualLayout>
                  <c:x val="2.29276895943562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B-B0D3-47DF-A124-FEA0FF797AE1}"/>
                </c:ext>
              </c:extLst>
            </c:dLbl>
            <c:dLbl>
              <c:idx val="6"/>
              <c:layout>
                <c:manualLayout>
                  <c:x val="2.6455026455026325E-2"/>
                  <c:y val="1.8071592169298723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62-B0D3-47DF-A124-FEA0FF797AE1}"/>
                </c:ext>
              </c:extLst>
            </c:dLbl>
            <c:dLbl>
              <c:idx val="7"/>
              <c:layout>
                <c:manualLayout>
                  <c:x val="2.645502645502645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D-B0D3-47DF-A124-FEA0FF797A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'11'!$B$9:$C$16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'11'!$L$9:$L$16</c:f>
              <c:numCache>
                <c:formatCode>0.0</c:formatCode>
                <c:ptCount val="8"/>
                <c:pt idx="0">
                  <c:v>3.2</c:v>
                </c:pt>
                <c:pt idx="1">
                  <c:v>3.5</c:v>
                </c:pt>
                <c:pt idx="2">
                  <c:v>0</c:v>
                </c:pt>
                <c:pt idx="3">
                  <c:v>0</c:v>
                </c:pt>
                <c:pt idx="4">
                  <c:v>1.1000000000000001</c:v>
                </c:pt>
                <c:pt idx="5">
                  <c:v>0.9</c:v>
                </c:pt>
                <c:pt idx="6">
                  <c:v>2.9</c:v>
                </c:pt>
                <c:pt idx="7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63-B0D3-47DF-A124-FEA0FF797A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428337216"/>
        <c:axId val="428338896"/>
      </c:barChart>
      <c:catAx>
        <c:axId val="4283372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338896"/>
        <c:crosses val="autoZero"/>
        <c:auto val="1"/>
        <c:lblAlgn val="ctr"/>
        <c:lblOffset val="100"/>
        <c:noMultiLvlLbl val="0"/>
      </c:catAx>
      <c:valAx>
        <c:axId val="428338896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in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337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5202944639197546E-2"/>
          <c:y val="0.91785881369945999"/>
          <c:w val="0.93264840198525312"/>
          <c:h val="8.01241991795827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0.06035</cdr:x>
      <cdr:y>0.9325</cdr:y>
    </cdr:from>
    <cdr:to>
      <cdr:x>0.06946</cdr:x>
      <cdr:y>0.94527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6184E0A1-A790-F1FF-BA94-C1C3696B4A3B}"/>
            </a:ext>
          </a:extLst>
        </cdr:cNvPr>
        <cdr:cNvSpPr/>
      </cdr:nvSpPr>
      <cdr:spPr>
        <a:xfrm xmlns:a="http://schemas.openxmlformats.org/drawingml/2006/main">
          <a:off x="433922" y="4766764"/>
          <a:ext cx="65501" cy="65278"/>
        </a:xfrm>
        <a:prstGeom xmlns:a="http://schemas.openxmlformats.org/drawingml/2006/main" prst="rect">
          <a:avLst/>
        </a:prstGeom>
        <a:solidFill xmlns:a="http://schemas.openxmlformats.org/drawingml/2006/main">
          <a:srgbClr val="79001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0.24568</cdr:x>
      <cdr:y>0.9325</cdr:y>
    </cdr:from>
    <cdr:to>
      <cdr:x>0.25479</cdr:x>
      <cdr:y>0.94527</cdr:y>
    </cdr:to>
    <cdr:sp macro="" textlink="">
      <cdr:nvSpPr>
        <cdr:cNvPr id="3" name="正方形/長方形 2">
          <a:extLst xmlns:a="http://schemas.openxmlformats.org/drawingml/2006/main">
            <a:ext uri="{FF2B5EF4-FFF2-40B4-BE49-F238E27FC236}">
              <a16:creationId xmlns:a16="http://schemas.microsoft.com/office/drawing/2014/main" id="{C18EAF78-CEAF-6BF7-F624-0E879A22EA8C}"/>
            </a:ext>
          </a:extLst>
        </cdr:cNvPr>
        <cdr:cNvSpPr/>
      </cdr:nvSpPr>
      <cdr:spPr>
        <a:xfrm xmlns:a="http://schemas.openxmlformats.org/drawingml/2006/main">
          <a:off x="1766419" y="4766764"/>
          <a:ext cx="65501" cy="65278"/>
        </a:xfrm>
        <a:prstGeom xmlns:a="http://schemas.openxmlformats.org/drawingml/2006/main" prst="rect">
          <a:avLst/>
        </a:prstGeom>
        <a:solidFill xmlns:a="http://schemas.openxmlformats.org/drawingml/2006/main">
          <a:srgbClr val="AF1D3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0.43263</cdr:x>
      <cdr:y>0.93331</cdr:y>
    </cdr:from>
    <cdr:to>
      <cdr:x>0.44174</cdr:x>
      <cdr:y>0.94608</cdr:y>
    </cdr:to>
    <cdr:sp macro="" textlink="">
      <cdr:nvSpPr>
        <cdr:cNvPr id="4" name="正方形/長方形 3">
          <a:extLst xmlns:a="http://schemas.openxmlformats.org/drawingml/2006/main">
            <a:ext uri="{FF2B5EF4-FFF2-40B4-BE49-F238E27FC236}">
              <a16:creationId xmlns:a16="http://schemas.microsoft.com/office/drawing/2014/main" id="{D191E818-22C1-D0B8-4FA4-D04F4ADFDB90}"/>
            </a:ext>
          </a:extLst>
        </cdr:cNvPr>
        <cdr:cNvSpPr/>
      </cdr:nvSpPr>
      <cdr:spPr>
        <a:xfrm xmlns:a="http://schemas.openxmlformats.org/drawingml/2006/main">
          <a:off x="3110615" y="4770888"/>
          <a:ext cx="65501" cy="65278"/>
        </a:xfrm>
        <a:prstGeom xmlns:a="http://schemas.openxmlformats.org/drawingml/2006/main" prst="rect">
          <a:avLst/>
        </a:prstGeom>
        <a:solidFill xmlns:a="http://schemas.openxmlformats.org/drawingml/2006/main">
          <a:srgbClr val="E7556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0.62004</cdr:x>
      <cdr:y>0.93331</cdr:y>
    </cdr:from>
    <cdr:to>
      <cdr:x>0.62915</cdr:x>
      <cdr:y>0.94608</cdr:y>
    </cdr:to>
    <cdr:sp macro="" textlink="">
      <cdr:nvSpPr>
        <cdr:cNvPr id="5" name="正方形/長方形 4">
          <a:extLst xmlns:a="http://schemas.openxmlformats.org/drawingml/2006/main">
            <a:ext uri="{FF2B5EF4-FFF2-40B4-BE49-F238E27FC236}">
              <a16:creationId xmlns:a16="http://schemas.microsoft.com/office/drawing/2014/main" id="{D19BD09F-9F26-D3F9-9A35-D8D20129ED99}"/>
            </a:ext>
          </a:extLst>
        </cdr:cNvPr>
        <cdr:cNvSpPr/>
      </cdr:nvSpPr>
      <cdr:spPr>
        <a:xfrm xmlns:a="http://schemas.openxmlformats.org/drawingml/2006/main">
          <a:off x="4458062" y="4770887"/>
          <a:ext cx="65501" cy="65278"/>
        </a:xfrm>
        <a:prstGeom xmlns:a="http://schemas.openxmlformats.org/drawingml/2006/main" prst="rect">
          <a:avLst/>
        </a:prstGeom>
        <a:solidFill xmlns:a="http://schemas.openxmlformats.org/drawingml/2006/main">
          <a:srgbClr val="DB381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0.05939</cdr:x>
      <cdr:y>0.97203</cdr:y>
    </cdr:from>
    <cdr:to>
      <cdr:x>0.0685</cdr:x>
      <cdr:y>0.9848</cdr:y>
    </cdr:to>
    <cdr:sp macro="" textlink="">
      <cdr:nvSpPr>
        <cdr:cNvPr id="6" name="正方形/長方形 5">
          <a:extLst xmlns:a="http://schemas.openxmlformats.org/drawingml/2006/main">
            <a:ext uri="{FF2B5EF4-FFF2-40B4-BE49-F238E27FC236}">
              <a16:creationId xmlns:a16="http://schemas.microsoft.com/office/drawing/2014/main" id="{39240A49-890A-6070-C979-992D47BBBC61}"/>
            </a:ext>
          </a:extLst>
        </cdr:cNvPr>
        <cdr:cNvSpPr/>
      </cdr:nvSpPr>
      <cdr:spPr>
        <a:xfrm xmlns:a="http://schemas.openxmlformats.org/drawingml/2006/main">
          <a:off x="426871" y="5021526"/>
          <a:ext cx="65479" cy="65971"/>
        </a:xfrm>
        <a:prstGeom xmlns:a="http://schemas.openxmlformats.org/drawingml/2006/main" prst="rect">
          <a:avLst/>
        </a:prstGeom>
        <a:solidFill xmlns:a="http://schemas.openxmlformats.org/drawingml/2006/main">
          <a:srgbClr val="C4518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0.80459</cdr:x>
      <cdr:y>0.93064</cdr:y>
    </cdr:from>
    <cdr:to>
      <cdr:x>0.8137</cdr:x>
      <cdr:y>0.94341</cdr:y>
    </cdr:to>
    <cdr:sp macro="" textlink="">
      <cdr:nvSpPr>
        <cdr:cNvPr id="7" name="正方形/長方形 6">
          <a:extLst xmlns:a="http://schemas.openxmlformats.org/drawingml/2006/main">
            <a:ext uri="{FF2B5EF4-FFF2-40B4-BE49-F238E27FC236}">
              <a16:creationId xmlns:a16="http://schemas.microsoft.com/office/drawing/2014/main" id="{CC8AA66F-1DE6-2654-8F32-A9177CFF4424}"/>
            </a:ext>
          </a:extLst>
        </cdr:cNvPr>
        <cdr:cNvSpPr/>
      </cdr:nvSpPr>
      <cdr:spPr>
        <a:xfrm xmlns:a="http://schemas.openxmlformats.org/drawingml/2006/main">
          <a:off x="5802421" y="4816997"/>
          <a:ext cx="65698" cy="66097"/>
        </a:xfrm>
        <a:prstGeom xmlns:a="http://schemas.openxmlformats.org/drawingml/2006/main" prst="rect">
          <a:avLst/>
        </a:prstGeom>
        <a:solidFill xmlns:a="http://schemas.openxmlformats.org/drawingml/2006/main">
          <a:srgbClr val="FF978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0.24544</cdr:x>
      <cdr:y>0.97192</cdr:y>
    </cdr:from>
    <cdr:to>
      <cdr:x>0.25455</cdr:x>
      <cdr:y>0.98469</cdr:y>
    </cdr:to>
    <cdr:sp macro="" textlink="">
      <cdr:nvSpPr>
        <cdr:cNvPr id="8" name="正方形/長方形 7">
          <a:extLst xmlns:a="http://schemas.openxmlformats.org/drawingml/2006/main">
            <a:ext uri="{FF2B5EF4-FFF2-40B4-BE49-F238E27FC236}">
              <a16:creationId xmlns:a16="http://schemas.microsoft.com/office/drawing/2014/main" id="{2A328CA7-4748-7FD4-1E6F-54BA9C862674}"/>
            </a:ext>
          </a:extLst>
        </cdr:cNvPr>
        <cdr:cNvSpPr/>
      </cdr:nvSpPr>
      <cdr:spPr>
        <a:xfrm xmlns:a="http://schemas.openxmlformats.org/drawingml/2006/main">
          <a:off x="1764121" y="5020940"/>
          <a:ext cx="65479" cy="65971"/>
        </a:xfrm>
        <a:prstGeom xmlns:a="http://schemas.openxmlformats.org/drawingml/2006/main" prst="rect">
          <a:avLst/>
        </a:prstGeom>
        <a:solidFill xmlns:a="http://schemas.openxmlformats.org/drawingml/2006/main">
          <a:srgbClr val="DC98B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0.43132</cdr:x>
      <cdr:y>0.97192</cdr:y>
    </cdr:from>
    <cdr:to>
      <cdr:x>0.44043</cdr:x>
      <cdr:y>0.98469</cdr:y>
    </cdr:to>
    <cdr:sp macro="" textlink="">
      <cdr:nvSpPr>
        <cdr:cNvPr id="9" name="正方形/長方形 8">
          <a:extLst xmlns:a="http://schemas.openxmlformats.org/drawingml/2006/main">
            <a:ext uri="{FF2B5EF4-FFF2-40B4-BE49-F238E27FC236}">
              <a16:creationId xmlns:a16="http://schemas.microsoft.com/office/drawing/2014/main" id="{529971BE-18E7-B915-3E50-31383466F9E1}"/>
            </a:ext>
          </a:extLst>
        </cdr:cNvPr>
        <cdr:cNvSpPr/>
      </cdr:nvSpPr>
      <cdr:spPr>
        <a:xfrm xmlns:a="http://schemas.openxmlformats.org/drawingml/2006/main">
          <a:off x="3100145" y="5020940"/>
          <a:ext cx="65479" cy="65971"/>
        </a:xfrm>
        <a:prstGeom xmlns:a="http://schemas.openxmlformats.org/drawingml/2006/main" prst="rect">
          <a:avLst/>
        </a:prstGeom>
        <a:solidFill xmlns:a="http://schemas.openxmlformats.org/drawingml/2006/main">
          <a:srgbClr val="E3C09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0.61773</cdr:x>
      <cdr:y>0.97192</cdr:y>
    </cdr:from>
    <cdr:to>
      <cdr:x>0.62684</cdr:x>
      <cdr:y>0.98469</cdr:y>
    </cdr:to>
    <cdr:sp macro="" textlink="">
      <cdr:nvSpPr>
        <cdr:cNvPr id="10" name="正方形/長方形 9">
          <a:extLst xmlns:a="http://schemas.openxmlformats.org/drawingml/2006/main">
            <a:ext uri="{FF2B5EF4-FFF2-40B4-BE49-F238E27FC236}">
              <a16:creationId xmlns:a16="http://schemas.microsoft.com/office/drawing/2014/main" id="{D30EB0B0-F30B-39AC-BAFB-FB30DFD42BD3}"/>
            </a:ext>
          </a:extLst>
        </cdr:cNvPr>
        <cdr:cNvSpPr/>
      </cdr:nvSpPr>
      <cdr:spPr>
        <a:xfrm xmlns:a="http://schemas.openxmlformats.org/drawingml/2006/main">
          <a:off x="4440053" y="5020940"/>
          <a:ext cx="65479" cy="65971"/>
        </a:xfrm>
        <a:prstGeom xmlns:a="http://schemas.openxmlformats.org/drawingml/2006/main" prst="rect">
          <a:avLst/>
        </a:prstGeom>
        <a:solidFill xmlns:a="http://schemas.openxmlformats.org/drawingml/2006/main">
          <a:srgbClr val="B09068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90770-5A2A-45B9-85BB-642A6BD657B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8FE8E-B6AE-40E2-92B0-B3B289B0A5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9763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90770-5A2A-45B9-85BB-642A6BD657B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8FE8E-B6AE-40E2-92B0-B3B289B0A5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5686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90770-5A2A-45B9-85BB-642A6BD657B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8FE8E-B6AE-40E2-92B0-B3B289B0A5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9216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6450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7095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94506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30680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3402189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04459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9438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90770-5A2A-45B9-85BB-642A6BD657B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8FE8E-B6AE-40E2-92B0-B3B289B0A5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8459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90770-5A2A-45B9-85BB-642A6BD657B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8FE8E-B6AE-40E2-92B0-B3B289B0A5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263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90770-5A2A-45B9-85BB-642A6BD657B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8FE8E-B6AE-40E2-92B0-B3B289B0A5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675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90770-5A2A-45B9-85BB-642A6BD657B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8FE8E-B6AE-40E2-92B0-B3B289B0A5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0043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90770-5A2A-45B9-85BB-642A6BD657B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8FE8E-B6AE-40E2-92B0-B3B289B0A5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6997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90770-5A2A-45B9-85BB-642A6BD657B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8FE8E-B6AE-40E2-92B0-B3B289B0A5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737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90770-5A2A-45B9-85BB-642A6BD657B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8FE8E-B6AE-40E2-92B0-B3B289B0A5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741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90770-5A2A-45B9-85BB-642A6BD657B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8FE8E-B6AE-40E2-92B0-B3B289B0A5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0304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790770-5A2A-45B9-85BB-642A6BD657B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8FE8E-B6AE-40E2-92B0-B3B289B0A5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365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9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D2955B87-F92E-2B43-A731-6C5FCFF3E409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971550" y="1104900"/>
          <a:ext cx="7200900" cy="5046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811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2022-09-14T08:44:35Z</dcterms:created>
  <dcterms:modified xsi:type="dcterms:W3CDTF">2022-09-14T08:44:35Z</dcterms:modified>
</cp:coreProperties>
</file>