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医療サービスの利用状況（第８回比較）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'10'!$D$8</c:f>
              <c:strCache>
                <c:ptCount val="1"/>
                <c:pt idx="0">
                  <c:v>ほぼ毎日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345679012345678E-2"/>
                  <c:y val="-4.2440109442553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37-47E3-9A50-063AE9A60743}"/>
                </c:ext>
              </c:extLst>
            </c:dLbl>
            <c:dLbl>
              <c:idx val="1"/>
              <c:layout>
                <c:manualLayout>
                  <c:x val="1.2345679012345647E-2"/>
                  <c:y val="-4.2440318302387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37-47E3-9A50-063AE9A60743}"/>
                </c:ext>
              </c:extLst>
            </c:dLbl>
            <c:dLbl>
              <c:idx val="2"/>
              <c:layout>
                <c:manualLayout>
                  <c:x val="1.4109347442680775E-2"/>
                  <c:y val="-4.2440318302387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37-47E3-9A50-063AE9A60743}"/>
                </c:ext>
              </c:extLst>
            </c:dLbl>
            <c:dLbl>
              <c:idx val="3"/>
              <c:layout>
                <c:manualLayout>
                  <c:x val="1.2345679012345678E-2"/>
                  <c:y val="-4.5092420476618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37-47E3-9A50-063AE9A60743}"/>
                </c:ext>
              </c:extLst>
            </c:dLbl>
            <c:dLbl>
              <c:idx val="4"/>
              <c:layout>
                <c:manualLayout>
                  <c:x val="1.2345679012345678E-2"/>
                  <c:y val="-4.5092629336452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37-47E3-9A50-063AE9A60743}"/>
                </c:ext>
              </c:extLst>
            </c:dLbl>
            <c:dLbl>
              <c:idx val="5"/>
              <c:layout>
                <c:manualLayout>
                  <c:x val="1.058201058201055E-2"/>
                  <c:y val="-4.2440109442553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37-47E3-9A50-063AE9A60743}"/>
                </c:ext>
              </c:extLst>
            </c:dLbl>
            <c:dLbl>
              <c:idx val="6"/>
              <c:layout>
                <c:manualLayout>
                  <c:x val="1.5873015873015872E-2"/>
                  <c:y val="-5.3050189018150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37-47E3-9A50-063AE9A60743}"/>
                </c:ext>
              </c:extLst>
            </c:dLbl>
            <c:dLbl>
              <c:idx val="7"/>
              <c:layout>
                <c:manualLayout>
                  <c:x val="5.2910052910052907E-3"/>
                  <c:y val="-4.7745358090185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37-47E3-9A50-063AE9A607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'10'!$D$9:$D$16</c:f>
              <c:numCache>
                <c:formatCode>0.0</c:formatCode>
                <c:ptCount val="8"/>
                <c:pt idx="0">
                  <c:v>0.6</c:v>
                </c:pt>
                <c:pt idx="1">
                  <c:v>0.7</c:v>
                </c:pt>
                <c:pt idx="2">
                  <c:v>0.3</c:v>
                </c:pt>
                <c:pt idx="3">
                  <c:v>0.5</c:v>
                </c:pt>
                <c:pt idx="4">
                  <c:v>0.7</c:v>
                </c:pt>
                <c:pt idx="5">
                  <c:v>0.8</c:v>
                </c:pt>
                <c:pt idx="6">
                  <c:v>0.1</c:v>
                </c:pt>
                <c:pt idx="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137-47E3-9A50-063AE9A60743}"/>
            </c:ext>
          </c:extLst>
        </c:ser>
        <c:ser>
          <c:idx val="1"/>
          <c:order val="1"/>
          <c:tx>
            <c:strRef>
              <c:f>'10'!$E$8</c:f>
              <c:strCache>
                <c:ptCount val="1"/>
                <c:pt idx="0">
                  <c:v>週に４、５回くらい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5855379188712492E-2"/>
                  <c:y val="-4.2439691722884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37-47E3-9A50-063AE9A60743}"/>
                </c:ext>
              </c:extLst>
            </c:dLbl>
            <c:dLbl>
              <c:idx val="1"/>
              <c:layout>
                <c:manualLayout>
                  <c:x val="4.585537918871252E-2"/>
                  <c:y val="-4.2439900582718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137-47E3-9A50-063AE9A60743}"/>
                </c:ext>
              </c:extLst>
            </c:dLbl>
            <c:dLbl>
              <c:idx val="2"/>
              <c:layout>
                <c:manualLayout>
                  <c:x val="4.5855379188712492E-2"/>
                  <c:y val="-4.243990058271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137-47E3-9A50-063AE9A60743}"/>
                </c:ext>
              </c:extLst>
            </c:dLbl>
            <c:dLbl>
              <c:idx val="3"/>
              <c:layout>
                <c:manualLayout>
                  <c:x val="4.585537918871252E-2"/>
                  <c:y val="-4.2440109442553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137-47E3-9A50-063AE9A60743}"/>
                </c:ext>
              </c:extLst>
            </c:dLbl>
            <c:dLbl>
              <c:idx val="4"/>
              <c:layout>
                <c:manualLayout>
                  <c:x val="3.8800705467372132E-2"/>
                  <c:y val="-3.713465193508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137-47E3-9A50-063AE9A60743}"/>
                </c:ext>
              </c:extLst>
            </c:dLbl>
            <c:dLbl>
              <c:idx val="5"/>
              <c:layout>
                <c:manualLayout>
                  <c:x val="4.2328042328042326E-2"/>
                  <c:y val="-4.5092211616783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137-47E3-9A50-063AE9A60743}"/>
                </c:ext>
              </c:extLst>
            </c:dLbl>
            <c:dLbl>
              <c:idx val="6"/>
              <c:layout>
                <c:manualLayout>
                  <c:x val="4.9382716049382713E-2"/>
                  <c:y val="-4.7744522650848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137-47E3-9A50-063AE9A60743}"/>
                </c:ext>
              </c:extLst>
            </c:dLbl>
            <c:dLbl>
              <c:idx val="7"/>
              <c:layout>
                <c:manualLayout>
                  <c:x val="4.585537918871252E-2"/>
                  <c:y val="-4.7745149230351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137-47E3-9A50-063AE9A607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'10'!$E$9:$E$16</c:f>
              <c:numCache>
                <c:formatCode>0.0</c:formatCode>
                <c:ptCount val="8"/>
                <c:pt idx="0">
                  <c:v>0.2</c:v>
                </c:pt>
                <c:pt idx="1">
                  <c:v>0.5</c:v>
                </c:pt>
                <c:pt idx="2">
                  <c:v>0</c:v>
                </c:pt>
                <c:pt idx="3">
                  <c:v>0.6</c:v>
                </c:pt>
                <c:pt idx="4">
                  <c:v>0.4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6137-47E3-9A50-063AE9A60743}"/>
            </c:ext>
          </c:extLst>
        </c:ser>
        <c:ser>
          <c:idx val="2"/>
          <c:order val="2"/>
          <c:tx>
            <c:strRef>
              <c:f>'10'!$F$8</c:f>
              <c:strCache>
                <c:ptCount val="1"/>
                <c:pt idx="0">
                  <c:v>週に２、３回くらい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0546737213403848E-2"/>
                  <c:y val="-4.2440318302387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137-47E3-9A50-063AE9A60743}"/>
                </c:ext>
              </c:extLst>
            </c:dLbl>
            <c:dLbl>
              <c:idx val="1"/>
              <c:layout>
                <c:manualLayout>
                  <c:x val="6.8783068783068779E-2"/>
                  <c:y val="-4.24403183023872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137-47E3-9A50-063AE9A60743}"/>
                </c:ext>
              </c:extLst>
            </c:dLbl>
            <c:dLbl>
              <c:idx val="2"/>
              <c:layout>
                <c:manualLayout>
                  <c:x val="7.9365079365079361E-2"/>
                  <c:y val="-4.5092629336452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137-47E3-9A50-063AE9A60743}"/>
                </c:ext>
              </c:extLst>
            </c:dLbl>
            <c:dLbl>
              <c:idx val="3"/>
              <c:layout>
                <c:manualLayout>
                  <c:x val="7.2310405643738945E-2"/>
                  <c:y val="-4.2440318302387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137-47E3-9A50-063AE9A60743}"/>
                </c:ext>
              </c:extLst>
            </c:dLbl>
            <c:dLbl>
              <c:idx val="4"/>
              <c:layout>
                <c:manualLayout>
                  <c:x val="7.4074074074074042E-2"/>
                  <c:y val="-4.2440318302387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137-47E3-9A50-063AE9A60743}"/>
                </c:ext>
              </c:extLst>
            </c:dLbl>
            <c:dLbl>
              <c:idx val="5"/>
              <c:layout>
                <c:manualLayout>
                  <c:x val="7.5837742504409167E-2"/>
                  <c:y val="-4.5092420476618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137-47E3-9A50-063AE9A60743}"/>
                </c:ext>
              </c:extLst>
            </c:dLbl>
            <c:dLbl>
              <c:idx val="6"/>
              <c:layout>
                <c:manualLayout>
                  <c:x val="9.5238095238095274E-2"/>
                  <c:y val="-4.7744940370517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137-47E3-9A50-063AE9A60743}"/>
                </c:ext>
              </c:extLst>
            </c:dLbl>
            <c:dLbl>
              <c:idx val="7"/>
              <c:layout>
                <c:manualLayout>
                  <c:x val="8.6419753086419748E-2"/>
                  <c:y val="-4.5092629336452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137-47E3-9A50-063AE9A607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'10'!$F$9:$F$16</c:f>
              <c:numCache>
                <c:formatCode>0.0</c:formatCode>
                <c:ptCount val="8"/>
                <c:pt idx="0">
                  <c:v>2.6</c:v>
                </c:pt>
                <c:pt idx="1">
                  <c:v>2.4</c:v>
                </c:pt>
                <c:pt idx="2">
                  <c:v>1.4</c:v>
                </c:pt>
                <c:pt idx="3">
                  <c:v>1.1000000000000001</c:v>
                </c:pt>
                <c:pt idx="4">
                  <c:v>1.1000000000000001</c:v>
                </c:pt>
                <c:pt idx="5">
                  <c:v>1.6</c:v>
                </c:pt>
                <c:pt idx="6">
                  <c:v>0.3</c:v>
                </c:pt>
                <c:pt idx="7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6137-47E3-9A50-063AE9A60743}"/>
            </c:ext>
          </c:extLst>
        </c:ser>
        <c:ser>
          <c:idx val="3"/>
          <c:order val="3"/>
          <c:tx>
            <c:strRef>
              <c:f>'10'!$G$8</c:f>
              <c:strCache>
                <c:ptCount val="1"/>
                <c:pt idx="0">
                  <c:v>週に１回くらい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0.1375661375661375"/>
                  <c:y val="-4.24396917228847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137-47E3-9A50-063AE9A60743}"/>
                </c:ext>
              </c:extLst>
            </c:dLbl>
            <c:dLbl>
              <c:idx val="7"/>
              <c:layout>
                <c:manualLayout>
                  <c:x val="0.12698412698412698"/>
                  <c:y val="-4.77447315106832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137-47E3-9A50-063AE9A607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'10'!$G$9:$G$16</c:f>
              <c:numCache>
                <c:formatCode>0.0</c:formatCode>
                <c:ptCount val="8"/>
                <c:pt idx="0">
                  <c:v>3.2</c:v>
                </c:pt>
                <c:pt idx="1">
                  <c:v>3.4</c:v>
                </c:pt>
                <c:pt idx="2">
                  <c:v>1.8</c:v>
                </c:pt>
                <c:pt idx="3">
                  <c:v>3.2</c:v>
                </c:pt>
                <c:pt idx="4">
                  <c:v>2.4</c:v>
                </c:pt>
                <c:pt idx="5">
                  <c:v>3.6</c:v>
                </c:pt>
                <c:pt idx="6">
                  <c:v>0.4</c:v>
                </c:pt>
                <c:pt idx="7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6137-47E3-9A50-063AE9A60743}"/>
            </c:ext>
          </c:extLst>
        </c:ser>
        <c:ser>
          <c:idx val="4"/>
          <c:order val="4"/>
          <c:tx>
            <c:strRef>
              <c:f>'10'!$H$8</c:f>
              <c:strCache>
                <c:ptCount val="1"/>
                <c:pt idx="0">
                  <c:v>月に２、３回くらい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'10'!$H$9:$H$16</c:f>
              <c:numCache>
                <c:formatCode>0.0</c:formatCode>
                <c:ptCount val="8"/>
                <c:pt idx="0">
                  <c:v>10.8</c:v>
                </c:pt>
                <c:pt idx="1">
                  <c:v>11.6</c:v>
                </c:pt>
                <c:pt idx="2">
                  <c:v>4.8</c:v>
                </c:pt>
                <c:pt idx="3">
                  <c:v>7</c:v>
                </c:pt>
                <c:pt idx="4">
                  <c:v>10.5</c:v>
                </c:pt>
                <c:pt idx="5">
                  <c:v>9.1999999999999993</c:v>
                </c:pt>
                <c:pt idx="6">
                  <c:v>2.2999999999999998</c:v>
                </c:pt>
                <c:pt idx="7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6137-47E3-9A50-063AE9A60743}"/>
            </c:ext>
          </c:extLst>
        </c:ser>
        <c:ser>
          <c:idx val="5"/>
          <c:order val="5"/>
          <c:tx>
            <c:strRef>
              <c:f>'10'!$I$8</c:f>
              <c:strCache>
                <c:ptCount val="1"/>
                <c:pt idx="0">
                  <c:v>月に１回くらい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'10'!$I$9:$I$16</c:f>
              <c:numCache>
                <c:formatCode>0.0</c:formatCode>
                <c:ptCount val="8"/>
                <c:pt idx="0">
                  <c:v>41.8</c:v>
                </c:pt>
                <c:pt idx="1">
                  <c:v>39.700000000000003</c:v>
                </c:pt>
                <c:pt idx="2">
                  <c:v>12</c:v>
                </c:pt>
                <c:pt idx="3">
                  <c:v>14.2</c:v>
                </c:pt>
                <c:pt idx="4">
                  <c:v>15.2</c:v>
                </c:pt>
                <c:pt idx="5">
                  <c:v>15.2</c:v>
                </c:pt>
                <c:pt idx="6">
                  <c:v>5</c:v>
                </c:pt>
                <c:pt idx="7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6137-47E3-9A50-063AE9A60743}"/>
            </c:ext>
          </c:extLst>
        </c:ser>
        <c:ser>
          <c:idx val="6"/>
          <c:order val="6"/>
          <c:tx>
            <c:strRef>
              <c:f>'10'!$J$8</c:f>
              <c:strCache>
                <c:ptCount val="1"/>
                <c:pt idx="0">
                  <c:v>年に数回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4003527336859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6137-47E3-9A50-063AE9A60743}"/>
                </c:ext>
              </c:extLst>
            </c:dLbl>
            <c:dLbl>
              <c:idx val="3"/>
              <c:layout>
                <c:manualLayout>
                  <c:x val="1.7636684303350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6137-47E3-9A50-063AE9A60743}"/>
                </c:ext>
              </c:extLst>
            </c:dLbl>
            <c:dLbl>
              <c:idx val="5"/>
              <c:layout>
                <c:manualLayout>
                  <c:x val="2.6455026455026454E-2"/>
                  <c:y val="9.90979543110745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6137-47E3-9A50-063AE9A60743}"/>
                </c:ext>
              </c:extLst>
            </c:dLbl>
            <c:dLbl>
              <c:idx val="6"/>
              <c:layout>
                <c:manualLayout>
                  <c:x val="2.4691358024691357E-2"/>
                  <c:y val="9.90979543110745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6137-47E3-9A50-063AE9A60743}"/>
                </c:ext>
              </c:extLst>
            </c:dLbl>
            <c:dLbl>
              <c:idx val="7"/>
              <c:layout>
                <c:manualLayout>
                  <c:x val="1.41093474426806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6137-47E3-9A50-063AE9A607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'10'!$J$9:$J$16</c:f>
              <c:numCache>
                <c:formatCode>0.0</c:formatCode>
                <c:ptCount val="8"/>
                <c:pt idx="0">
                  <c:v>22.8</c:v>
                </c:pt>
                <c:pt idx="1">
                  <c:v>22.5</c:v>
                </c:pt>
                <c:pt idx="2">
                  <c:v>69.599999999999994</c:v>
                </c:pt>
                <c:pt idx="3">
                  <c:v>61.6</c:v>
                </c:pt>
                <c:pt idx="4">
                  <c:v>54.8</c:v>
                </c:pt>
                <c:pt idx="5">
                  <c:v>50.1</c:v>
                </c:pt>
                <c:pt idx="6">
                  <c:v>74.7</c:v>
                </c:pt>
                <c:pt idx="7">
                  <c:v>76.5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6137-47E3-9A50-063AE9A60743}"/>
            </c:ext>
          </c:extLst>
        </c:ser>
        <c:ser>
          <c:idx val="7"/>
          <c:order val="7"/>
          <c:tx>
            <c:strRef>
              <c:f>'10'!$K$8</c:f>
              <c:strCache>
                <c:ptCount val="1"/>
                <c:pt idx="0">
                  <c:v>利用していない</c:v>
                </c:pt>
              </c:strCache>
            </c:strRef>
          </c:tx>
          <c:spPr>
            <a:solidFill>
              <a:srgbClr val="72727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'10'!$K$9:$K$16</c:f>
              <c:numCache>
                <c:formatCode>0.0</c:formatCode>
                <c:ptCount val="8"/>
                <c:pt idx="0">
                  <c:v>14.6</c:v>
                </c:pt>
                <c:pt idx="1">
                  <c:v>19.100000000000001</c:v>
                </c:pt>
                <c:pt idx="2">
                  <c:v>10.1</c:v>
                </c:pt>
                <c:pt idx="3">
                  <c:v>11.7</c:v>
                </c:pt>
                <c:pt idx="4">
                  <c:v>14</c:v>
                </c:pt>
                <c:pt idx="5">
                  <c:v>18.7</c:v>
                </c:pt>
                <c:pt idx="6">
                  <c:v>14.1</c:v>
                </c:pt>
                <c:pt idx="7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6137-47E3-9A50-063AE9A60743}"/>
            </c:ext>
          </c:extLst>
        </c:ser>
        <c:ser>
          <c:idx val="8"/>
          <c:order val="8"/>
          <c:tx>
            <c:strRef>
              <c:f>'10'!$L$8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B5B5B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751296511274084E-2"/>
                  <c:y val="2.0945812348067777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6137-47E3-9A50-063AE9A60743}"/>
                </c:ext>
              </c:extLst>
            </c:dLbl>
            <c:dLbl>
              <c:idx val="1"/>
              <c:layout>
                <c:manualLayout>
                  <c:x val="1.5875648255636976E-2"/>
                  <c:y val="4.876826970286053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6137-47E3-9A50-063AE9A60743}"/>
                </c:ext>
              </c:extLst>
            </c:dLbl>
            <c:dLbl>
              <c:idx val="2"/>
              <c:layout>
                <c:manualLayout>
                  <c:x val="1.76396091729299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6137-47E3-9A50-063AE9A60743}"/>
                </c:ext>
              </c:extLst>
            </c:dLbl>
            <c:dLbl>
              <c:idx val="3"/>
              <c:layout>
                <c:manualLayout>
                  <c:x val="1.7639609172930115E-2"/>
                  <c:y val="9.753653940572106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6137-47E3-9A50-063AE9A60743}"/>
                </c:ext>
              </c:extLst>
            </c:dLbl>
            <c:dLbl>
              <c:idx val="4"/>
              <c:layout>
                <c:manualLayout>
                  <c:x val="1.940357009022313E-2"/>
                  <c:y val="9.753653940572106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6137-47E3-9A50-063AE9A60743}"/>
                </c:ext>
              </c:extLst>
            </c:dLbl>
            <c:dLbl>
              <c:idx val="5"/>
              <c:layout>
                <c:manualLayout>
                  <c:x val="1.94035700902232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6137-47E3-9A50-063AE9A60743}"/>
                </c:ext>
              </c:extLst>
            </c:dLbl>
            <c:dLbl>
              <c:idx val="6"/>
              <c:layout>
                <c:manualLayout>
                  <c:x val="2.64594137593950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6137-47E3-9A50-063AE9A60743}"/>
                </c:ext>
              </c:extLst>
            </c:dLbl>
            <c:dLbl>
              <c:idx val="7"/>
              <c:layout>
                <c:manualLayout>
                  <c:x val="1.4111687338343963E-2"/>
                  <c:y val="1.950730788114421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6137-47E3-9A50-063AE9A607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'10'!$B$9:$C$16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'10'!$L$9:$L$16</c:f>
              <c:numCache>
                <c:formatCode>0.0</c:formatCode>
                <c:ptCount val="8"/>
                <c:pt idx="0">
                  <c:v>3.4</c:v>
                </c:pt>
                <c:pt idx="1">
                  <c:v>0</c:v>
                </c:pt>
                <c:pt idx="2">
                  <c:v>0</c:v>
                </c:pt>
                <c:pt idx="3">
                  <c:v>0.2</c:v>
                </c:pt>
                <c:pt idx="4">
                  <c:v>1</c:v>
                </c:pt>
                <c:pt idx="5">
                  <c:v>0.8</c:v>
                </c:pt>
                <c:pt idx="6">
                  <c:v>3.1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F-6137-47E3-9A50-063AE9A60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882931300254132E-2"/>
          <c:y val="0.89854048747885296"/>
          <c:w val="0.92845269341332337"/>
          <c:h val="8.55443931577518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222D-38E7-47D8-9B91-4256342216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1FBB-A1D0-4E98-A889-C28CF35D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79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222D-38E7-47D8-9B91-4256342216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1FBB-A1D0-4E98-A889-C28CF35D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01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222D-38E7-47D8-9B91-4256342216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1FBB-A1D0-4E98-A889-C28CF35D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61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626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333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40513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81634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44735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6802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7607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222D-38E7-47D8-9B91-4256342216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1FBB-A1D0-4E98-A889-C28CF35D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29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222D-38E7-47D8-9B91-4256342216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1FBB-A1D0-4E98-A889-C28CF35D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332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222D-38E7-47D8-9B91-4256342216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1FBB-A1D0-4E98-A889-C28CF35D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7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222D-38E7-47D8-9B91-4256342216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1FBB-A1D0-4E98-A889-C28CF35D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792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222D-38E7-47D8-9B91-4256342216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1FBB-A1D0-4E98-A889-C28CF35D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2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222D-38E7-47D8-9B91-4256342216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1FBB-A1D0-4E98-A889-C28CF35D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13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222D-38E7-47D8-9B91-4256342216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1FBB-A1D0-4E98-A889-C28CF35D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82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8222D-38E7-47D8-9B91-4256342216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1FBB-A1D0-4E98-A889-C28CF35D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67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8222D-38E7-47D8-9B91-4256342216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41FBB-A1D0-4E98-A889-C28CF35D4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03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73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FB4E280C-CC5F-B947-A1A4-5545B445452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44500" y="901700"/>
          <a:ext cx="8318500" cy="552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711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2022-09-14T08:44:36Z</dcterms:created>
  <dcterms:modified xsi:type="dcterms:W3CDTF">2022-09-14T08:44:36Z</dcterms:modified>
</cp:coreProperties>
</file>