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日常生活での介助や介護の必要性（年代別）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'9'!$D$8</c:f>
              <c:strCache>
                <c:ptCount val="1"/>
                <c:pt idx="0">
                  <c:v>まったく不自由なく過ごせる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'9'!$B$9:$C$28</c:f>
              <c:multiLvlStrCache>
                <c:ptCount val="20"/>
                <c:lvl>
                  <c:pt idx="0">
                    <c:v>60~64歳 (n=195)</c:v>
                  </c:pt>
                  <c:pt idx="1">
                    <c:v>65~69歳 (n=302)</c:v>
                  </c:pt>
                  <c:pt idx="2">
                    <c:v>70~74歳 (n=372)</c:v>
                  </c:pt>
                  <c:pt idx="3">
                    <c:v>75~79歳 (n=231)</c:v>
                  </c:pt>
                  <c:pt idx="4">
                    <c:v>80歳以上 (n=267)</c:v>
                  </c:pt>
                  <c:pt idx="5">
                    <c:v>60~64歳 (n=189)</c:v>
                  </c:pt>
                  <c:pt idx="6">
                    <c:v>65~69歳 (n=229)</c:v>
                  </c:pt>
                  <c:pt idx="7">
                    <c:v>70~74歳 (n=209)</c:v>
                  </c:pt>
                  <c:pt idx="8">
                    <c:v>75~79歳 (n=174)</c:v>
                  </c:pt>
                  <c:pt idx="9">
                    <c:v>80歳以上 (n=205)</c:v>
                  </c:pt>
                  <c:pt idx="10">
                    <c:v>60~64歳 (n=268)</c:v>
                  </c:pt>
                  <c:pt idx="11">
                    <c:v>65~69歳 (n=209)</c:v>
                  </c:pt>
                  <c:pt idx="12">
                    <c:v>70~74歳 (n=204)</c:v>
                  </c:pt>
                  <c:pt idx="13">
                    <c:v>75~79歳 (n=194)</c:v>
                  </c:pt>
                  <c:pt idx="14">
                    <c:v>80歳以上 (n=168)</c:v>
                  </c:pt>
                  <c:pt idx="15">
                    <c:v>60~64歳 (n=302)</c:v>
                  </c:pt>
                  <c:pt idx="16">
                    <c:v>65~69歳 (n=329)</c:v>
                  </c:pt>
                  <c:pt idx="17">
                    <c:v>70~74歳 (n=355)</c:v>
                  </c:pt>
                  <c:pt idx="18">
                    <c:v>75~79歳 (n=254)</c:v>
                  </c:pt>
                  <c:pt idx="19">
                    <c:v>80歳以上 (n=288)</c:v>
                  </c:pt>
                </c:lvl>
                <c:lvl>
                  <c:pt idx="0">
                    <c:v>日本</c:v>
                  </c:pt>
                  <c:pt idx="5">
                    <c:v>アメリカ</c:v>
                  </c:pt>
                  <c:pt idx="10">
                    <c:v>ドイツ</c:v>
                  </c:pt>
                  <c:pt idx="15">
                    <c:v>スウェーデン</c:v>
                  </c:pt>
                </c:lvl>
              </c:multiLvlStrCache>
            </c:multiLvlStrRef>
          </c:cat>
          <c:val>
            <c:numRef>
              <c:f>'9'!$D$9:$D$28</c:f>
              <c:numCache>
                <c:formatCode>0.0</c:formatCode>
                <c:ptCount val="20"/>
                <c:pt idx="0">
                  <c:v>90.3</c:v>
                </c:pt>
                <c:pt idx="1">
                  <c:v>84.1</c:v>
                </c:pt>
                <c:pt idx="2">
                  <c:v>79.8</c:v>
                </c:pt>
                <c:pt idx="3">
                  <c:v>74.900000000000006</c:v>
                </c:pt>
                <c:pt idx="4">
                  <c:v>44.6</c:v>
                </c:pt>
                <c:pt idx="5">
                  <c:v>81.5</c:v>
                </c:pt>
                <c:pt idx="6">
                  <c:v>81.7</c:v>
                </c:pt>
                <c:pt idx="7">
                  <c:v>80.900000000000006</c:v>
                </c:pt>
                <c:pt idx="8">
                  <c:v>71.8</c:v>
                </c:pt>
                <c:pt idx="9">
                  <c:v>67.3</c:v>
                </c:pt>
                <c:pt idx="10">
                  <c:v>81.7</c:v>
                </c:pt>
                <c:pt idx="11">
                  <c:v>86.6</c:v>
                </c:pt>
                <c:pt idx="12">
                  <c:v>75.5</c:v>
                </c:pt>
                <c:pt idx="13">
                  <c:v>69.599999999999994</c:v>
                </c:pt>
                <c:pt idx="14">
                  <c:v>47.6</c:v>
                </c:pt>
                <c:pt idx="15">
                  <c:v>90.4</c:v>
                </c:pt>
                <c:pt idx="16">
                  <c:v>91.2</c:v>
                </c:pt>
                <c:pt idx="17">
                  <c:v>87.9</c:v>
                </c:pt>
                <c:pt idx="18">
                  <c:v>76.400000000000006</c:v>
                </c:pt>
                <c:pt idx="19">
                  <c:v>59.7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C5-4B0F-9F34-E283924CD0BF}"/>
            </c:ext>
          </c:extLst>
        </c:ser>
        <c:ser>
          <c:idx val="1"/>
          <c:order val="1"/>
          <c:tx>
            <c:strRef>
              <c:f>'9'!$E$8</c:f>
              <c:strCache>
                <c:ptCount val="1"/>
                <c:pt idx="0">
                  <c:v>少し不自由だが何とか自分でできる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'9'!$B$9:$C$28</c:f>
              <c:multiLvlStrCache>
                <c:ptCount val="20"/>
                <c:lvl>
                  <c:pt idx="0">
                    <c:v>60~64歳 (n=195)</c:v>
                  </c:pt>
                  <c:pt idx="1">
                    <c:v>65~69歳 (n=302)</c:v>
                  </c:pt>
                  <c:pt idx="2">
                    <c:v>70~74歳 (n=372)</c:v>
                  </c:pt>
                  <c:pt idx="3">
                    <c:v>75~79歳 (n=231)</c:v>
                  </c:pt>
                  <c:pt idx="4">
                    <c:v>80歳以上 (n=267)</c:v>
                  </c:pt>
                  <c:pt idx="5">
                    <c:v>60~64歳 (n=189)</c:v>
                  </c:pt>
                  <c:pt idx="6">
                    <c:v>65~69歳 (n=229)</c:v>
                  </c:pt>
                  <c:pt idx="7">
                    <c:v>70~74歳 (n=209)</c:v>
                  </c:pt>
                  <c:pt idx="8">
                    <c:v>75~79歳 (n=174)</c:v>
                  </c:pt>
                  <c:pt idx="9">
                    <c:v>80歳以上 (n=205)</c:v>
                  </c:pt>
                  <c:pt idx="10">
                    <c:v>60~64歳 (n=268)</c:v>
                  </c:pt>
                  <c:pt idx="11">
                    <c:v>65~69歳 (n=209)</c:v>
                  </c:pt>
                  <c:pt idx="12">
                    <c:v>70~74歳 (n=204)</c:v>
                  </c:pt>
                  <c:pt idx="13">
                    <c:v>75~79歳 (n=194)</c:v>
                  </c:pt>
                  <c:pt idx="14">
                    <c:v>80歳以上 (n=168)</c:v>
                  </c:pt>
                  <c:pt idx="15">
                    <c:v>60~64歳 (n=302)</c:v>
                  </c:pt>
                  <c:pt idx="16">
                    <c:v>65~69歳 (n=329)</c:v>
                  </c:pt>
                  <c:pt idx="17">
                    <c:v>70~74歳 (n=355)</c:v>
                  </c:pt>
                  <c:pt idx="18">
                    <c:v>75~79歳 (n=254)</c:v>
                  </c:pt>
                  <c:pt idx="19">
                    <c:v>80歳以上 (n=288)</c:v>
                  </c:pt>
                </c:lvl>
                <c:lvl>
                  <c:pt idx="0">
                    <c:v>日本</c:v>
                  </c:pt>
                  <c:pt idx="5">
                    <c:v>アメリカ</c:v>
                  </c:pt>
                  <c:pt idx="10">
                    <c:v>ドイツ</c:v>
                  </c:pt>
                  <c:pt idx="15">
                    <c:v>スウェーデン</c:v>
                  </c:pt>
                </c:lvl>
              </c:multiLvlStrCache>
            </c:multiLvlStrRef>
          </c:cat>
          <c:val>
            <c:numRef>
              <c:f>'9'!$E$9:$E$28</c:f>
              <c:numCache>
                <c:formatCode>0.0</c:formatCode>
                <c:ptCount val="20"/>
                <c:pt idx="0">
                  <c:v>7.2</c:v>
                </c:pt>
                <c:pt idx="1">
                  <c:v>10.3</c:v>
                </c:pt>
                <c:pt idx="2">
                  <c:v>16.399999999999999</c:v>
                </c:pt>
                <c:pt idx="3">
                  <c:v>19.899999999999999</c:v>
                </c:pt>
                <c:pt idx="4">
                  <c:v>34.1</c:v>
                </c:pt>
                <c:pt idx="5">
                  <c:v>11.1</c:v>
                </c:pt>
                <c:pt idx="6">
                  <c:v>10</c:v>
                </c:pt>
                <c:pt idx="7">
                  <c:v>13.4</c:v>
                </c:pt>
                <c:pt idx="8">
                  <c:v>13.2</c:v>
                </c:pt>
                <c:pt idx="9">
                  <c:v>23.9</c:v>
                </c:pt>
                <c:pt idx="10">
                  <c:v>13.8</c:v>
                </c:pt>
                <c:pt idx="11">
                  <c:v>10.5</c:v>
                </c:pt>
                <c:pt idx="12">
                  <c:v>16.2</c:v>
                </c:pt>
                <c:pt idx="13">
                  <c:v>24.7</c:v>
                </c:pt>
                <c:pt idx="14">
                  <c:v>24.4</c:v>
                </c:pt>
                <c:pt idx="15">
                  <c:v>6</c:v>
                </c:pt>
                <c:pt idx="16">
                  <c:v>5.2</c:v>
                </c:pt>
                <c:pt idx="17">
                  <c:v>7.9</c:v>
                </c:pt>
                <c:pt idx="18">
                  <c:v>12.6</c:v>
                </c:pt>
                <c:pt idx="19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C5-4B0F-9F34-E283924CD0BF}"/>
            </c:ext>
          </c:extLst>
        </c:ser>
        <c:ser>
          <c:idx val="2"/>
          <c:order val="2"/>
          <c:tx>
            <c:strRef>
              <c:f>'9'!$F$8</c:f>
              <c:strCache>
                <c:ptCount val="1"/>
                <c:pt idx="0">
                  <c:v>不自由で、一部ほかの人の世話や介護を受けている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6232747202869005E-2"/>
                  <c:y val="-1.69857009682040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C5-4B0F-9F34-E283924CD0BF}"/>
                </c:ext>
              </c:extLst>
            </c:dLbl>
            <c:dLbl>
              <c:idx val="1"/>
              <c:layout>
                <c:manualLayout>
                  <c:x val="-1.3226530112036894E-16"/>
                  <c:y val="-1.69860353389784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C5-4B0F-9F34-E283924CD0BF}"/>
                </c:ext>
              </c:extLst>
            </c:dLbl>
            <c:dLbl>
              <c:idx val="2"/>
              <c:layout>
                <c:manualLayout>
                  <c:x val="-1.8036385780965697E-2"/>
                  <c:y val="-1.6985868153591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C5-4B0F-9F34-E283924CD0BF}"/>
                </c:ext>
              </c:extLst>
            </c:dLbl>
            <c:dLbl>
              <c:idx val="3"/>
              <c:layout>
                <c:manualLayout>
                  <c:x val="-9.0181928904827808E-3"/>
                  <c:y val="-1.91091225709635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C5-4B0F-9F34-E283924CD0BF}"/>
                </c:ext>
              </c:extLst>
            </c:dLbl>
            <c:dLbl>
              <c:idx val="11"/>
              <c:layout>
                <c:manualLayout>
                  <c:x val="-2.3447301515255231E-2"/>
                  <c:y val="-1.91087882001890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C5-4B0F-9F34-E283924CD0BF}"/>
                </c:ext>
              </c:extLst>
            </c:dLbl>
            <c:dLbl>
              <c:idx val="15"/>
              <c:layout>
                <c:manualLayout>
                  <c:x val="-1.448752931728387E-2"/>
                  <c:y val="-1.91019487733947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C5-4B0F-9F34-E283924CD0BF}"/>
                </c:ext>
              </c:extLst>
            </c:dLbl>
            <c:dLbl>
              <c:idx val="16"/>
              <c:layout>
                <c:manualLayout>
                  <c:x val="-1.9920352811265269E-2"/>
                  <c:y val="-1.91091145455340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C5-4B0F-9F34-E283924CD0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'9'!$B$9:$C$28</c:f>
              <c:multiLvlStrCache>
                <c:ptCount val="20"/>
                <c:lvl>
                  <c:pt idx="0">
                    <c:v>60~64歳 (n=195)</c:v>
                  </c:pt>
                  <c:pt idx="1">
                    <c:v>65~69歳 (n=302)</c:v>
                  </c:pt>
                  <c:pt idx="2">
                    <c:v>70~74歳 (n=372)</c:v>
                  </c:pt>
                  <c:pt idx="3">
                    <c:v>75~79歳 (n=231)</c:v>
                  </c:pt>
                  <c:pt idx="4">
                    <c:v>80歳以上 (n=267)</c:v>
                  </c:pt>
                  <c:pt idx="5">
                    <c:v>60~64歳 (n=189)</c:v>
                  </c:pt>
                  <c:pt idx="6">
                    <c:v>65~69歳 (n=229)</c:v>
                  </c:pt>
                  <c:pt idx="7">
                    <c:v>70~74歳 (n=209)</c:v>
                  </c:pt>
                  <c:pt idx="8">
                    <c:v>75~79歳 (n=174)</c:v>
                  </c:pt>
                  <c:pt idx="9">
                    <c:v>80歳以上 (n=205)</c:v>
                  </c:pt>
                  <c:pt idx="10">
                    <c:v>60~64歳 (n=268)</c:v>
                  </c:pt>
                  <c:pt idx="11">
                    <c:v>65~69歳 (n=209)</c:v>
                  </c:pt>
                  <c:pt idx="12">
                    <c:v>70~74歳 (n=204)</c:v>
                  </c:pt>
                  <c:pt idx="13">
                    <c:v>75~79歳 (n=194)</c:v>
                  </c:pt>
                  <c:pt idx="14">
                    <c:v>80歳以上 (n=168)</c:v>
                  </c:pt>
                  <c:pt idx="15">
                    <c:v>60~64歳 (n=302)</c:v>
                  </c:pt>
                  <c:pt idx="16">
                    <c:v>65~69歳 (n=329)</c:v>
                  </c:pt>
                  <c:pt idx="17">
                    <c:v>70~74歳 (n=355)</c:v>
                  </c:pt>
                  <c:pt idx="18">
                    <c:v>75~79歳 (n=254)</c:v>
                  </c:pt>
                  <c:pt idx="19">
                    <c:v>80歳以上 (n=288)</c:v>
                  </c:pt>
                </c:lvl>
                <c:lvl>
                  <c:pt idx="0">
                    <c:v>日本</c:v>
                  </c:pt>
                  <c:pt idx="5">
                    <c:v>アメリカ</c:v>
                  </c:pt>
                  <c:pt idx="10">
                    <c:v>ドイツ</c:v>
                  </c:pt>
                  <c:pt idx="15">
                    <c:v>スウェーデン</c:v>
                  </c:pt>
                </c:lvl>
              </c:multiLvlStrCache>
            </c:multiLvlStrRef>
          </c:cat>
          <c:val>
            <c:numRef>
              <c:f>'9'!$F$9:$F$28</c:f>
              <c:numCache>
                <c:formatCode>0.0</c:formatCode>
                <c:ptCount val="20"/>
                <c:pt idx="0">
                  <c:v>0</c:v>
                </c:pt>
                <c:pt idx="1">
                  <c:v>1.7</c:v>
                </c:pt>
                <c:pt idx="2">
                  <c:v>2.2000000000000002</c:v>
                </c:pt>
                <c:pt idx="3">
                  <c:v>1.7</c:v>
                </c:pt>
                <c:pt idx="4">
                  <c:v>16.5</c:v>
                </c:pt>
                <c:pt idx="5">
                  <c:v>5.3</c:v>
                </c:pt>
                <c:pt idx="6">
                  <c:v>8.3000000000000007</c:v>
                </c:pt>
                <c:pt idx="7">
                  <c:v>4.3</c:v>
                </c:pt>
                <c:pt idx="8">
                  <c:v>11.5</c:v>
                </c:pt>
                <c:pt idx="9">
                  <c:v>7.8</c:v>
                </c:pt>
                <c:pt idx="10">
                  <c:v>4.0999999999999996</c:v>
                </c:pt>
                <c:pt idx="11">
                  <c:v>2.4</c:v>
                </c:pt>
                <c:pt idx="12">
                  <c:v>7.4</c:v>
                </c:pt>
                <c:pt idx="13">
                  <c:v>4.0999999999999996</c:v>
                </c:pt>
                <c:pt idx="14">
                  <c:v>23.2</c:v>
                </c:pt>
                <c:pt idx="15">
                  <c:v>2</c:v>
                </c:pt>
                <c:pt idx="16">
                  <c:v>2.1</c:v>
                </c:pt>
                <c:pt idx="17">
                  <c:v>3.9</c:v>
                </c:pt>
                <c:pt idx="18">
                  <c:v>6.7</c:v>
                </c:pt>
                <c:pt idx="19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0C5-4B0F-9F34-E283924CD0BF}"/>
            </c:ext>
          </c:extLst>
        </c:ser>
        <c:ser>
          <c:idx val="3"/>
          <c:order val="3"/>
          <c:tx>
            <c:strRef>
              <c:f>'9'!$G$8</c:f>
              <c:strCache>
                <c:ptCount val="1"/>
                <c:pt idx="0">
                  <c:v>不自由で、全面的にほかの人の世話や介護を受けている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21831468579205E-2"/>
                  <c:y val="-1.69857009682040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C5-4B0F-9F34-E283924CD0BF}"/>
                </c:ext>
              </c:extLst>
            </c:dLbl>
            <c:dLbl>
              <c:idx val="1"/>
              <c:layout>
                <c:manualLayout>
                  <c:x val="1.4429108624772318E-2"/>
                  <c:y val="-1.6986035338978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0C5-4B0F-9F34-E283924CD0BF}"/>
                </c:ext>
              </c:extLst>
            </c:dLbl>
            <c:dLbl>
              <c:idx val="2"/>
              <c:layout>
                <c:manualLayout>
                  <c:x val="-1.3226530112036894E-16"/>
                  <c:y val="-1.6986035338978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C5-4B0F-9F34-E283924CD0BF}"/>
                </c:ext>
              </c:extLst>
            </c:dLbl>
            <c:dLbl>
              <c:idx val="3"/>
              <c:layout>
                <c:manualLayout>
                  <c:x val="7.2145543123862252E-3"/>
                  <c:y val="-1.9108955385576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0C5-4B0F-9F34-E283924CD0BF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0C5-4B0F-9F34-E283924CD0BF}"/>
                </c:ext>
              </c:extLst>
            </c:dLbl>
            <c:dLbl>
              <c:idx val="5"/>
              <c:layout>
                <c:manualLayout>
                  <c:x val="0"/>
                  <c:y val="-1.6986035338978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0C5-4B0F-9F34-E283924CD0BF}"/>
                </c:ext>
              </c:extLst>
            </c:dLbl>
            <c:dLbl>
              <c:idx val="6"/>
              <c:layout>
                <c:manualLayout>
                  <c:x val="-1.2625470046675894E-2"/>
                  <c:y val="-1.6986035338978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0C5-4B0F-9F34-E283924CD0BF}"/>
                </c:ext>
              </c:extLst>
            </c:dLbl>
            <c:dLbl>
              <c:idx val="7"/>
              <c:layout>
                <c:manualLayout>
                  <c:x val="-5.4109157342896686E-3"/>
                  <c:y val="-1.6986035338978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0C5-4B0F-9F34-E283924CD0BF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50C5-4B0F-9F34-E283924CD0BF}"/>
                </c:ext>
              </c:extLst>
            </c:dLbl>
            <c:dLbl>
              <c:idx val="9"/>
              <c:layout>
                <c:manualLayout>
                  <c:x val="-7.2145543123863579E-3"/>
                  <c:y val="-1.9109289756350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0C5-4B0F-9F34-E283924CD0BF}"/>
                </c:ext>
              </c:extLst>
            </c:dLbl>
            <c:dLbl>
              <c:idx val="10"/>
              <c:layout>
                <c:manualLayout>
                  <c:x val="-3.6072771561931126E-3"/>
                  <c:y val="-1.9109289756350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0C5-4B0F-9F34-E283924CD0BF}"/>
                </c:ext>
              </c:extLst>
            </c:dLbl>
            <c:dLbl>
              <c:idx val="11"/>
              <c:layout>
                <c:manualLayout>
                  <c:x val="-3.6073377624867859E-3"/>
                  <c:y val="-1.6985546304303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0C5-4B0F-9F34-E283924CD0BF}"/>
                </c:ext>
              </c:extLst>
            </c:dLbl>
            <c:dLbl>
              <c:idx val="12"/>
              <c:layout>
                <c:manualLayout>
                  <c:x val="0"/>
                  <c:y val="-1.6931053106870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0C5-4B0F-9F34-E283924CD0BF}"/>
                </c:ext>
              </c:extLst>
            </c:dLbl>
            <c:dLbl>
              <c:idx val="13"/>
              <c:layout>
                <c:manualLayout>
                  <c:x val="-1.8109411646603344E-3"/>
                  <c:y val="-1.9047622221825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0C5-4B0F-9F34-E283924CD0BF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50C5-4B0F-9F34-E283924CD0BF}"/>
                </c:ext>
              </c:extLst>
            </c:dLbl>
            <c:dLbl>
              <c:idx val="15"/>
              <c:layout>
                <c:manualLayout>
                  <c:x val="-1.3280081794871965E-16"/>
                  <c:y val="-1.9047622221825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0C5-4B0F-9F34-E283924CD0BF}"/>
                </c:ext>
              </c:extLst>
            </c:dLbl>
            <c:dLbl>
              <c:idx val="16"/>
              <c:layout>
                <c:manualLayout>
                  <c:x val="0"/>
                  <c:y val="-1.9047622221825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0C5-4B0F-9F34-E283924CD0BF}"/>
                </c:ext>
              </c:extLst>
            </c:dLbl>
            <c:dLbl>
              <c:idx val="17"/>
              <c:layout>
                <c:manualLayout>
                  <c:x val="-7.2437646586420009E-3"/>
                  <c:y val="-1.9047622221825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0C5-4B0F-9F34-E283924CD0BF}"/>
                </c:ext>
              </c:extLst>
            </c:dLbl>
            <c:dLbl>
              <c:idx val="18"/>
              <c:layout>
                <c:manualLayout>
                  <c:x val="-1.3280081794871965E-16"/>
                  <c:y val="-1.6931219752734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50C5-4B0F-9F34-E283924CD0BF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50C5-4B0F-9F34-E283924CD0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'9'!$B$9:$C$28</c:f>
              <c:multiLvlStrCache>
                <c:ptCount val="20"/>
                <c:lvl>
                  <c:pt idx="0">
                    <c:v>60~64歳 (n=195)</c:v>
                  </c:pt>
                  <c:pt idx="1">
                    <c:v>65~69歳 (n=302)</c:v>
                  </c:pt>
                  <c:pt idx="2">
                    <c:v>70~74歳 (n=372)</c:v>
                  </c:pt>
                  <c:pt idx="3">
                    <c:v>75~79歳 (n=231)</c:v>
                  </c:pt>
                  <c:pt idx="4">
                    <c:v>80歳以上 (n=267)</c:v>
                  </c:pt>
                  <c:pt idx="5">
                    <c:v>60~64歳 (n=189)</c:v>
                  </c:pt>
                  <c:pt idx="6">
                    <c:v>65~69歳 (n=229)</c:v>
                  </c:pt>
                  <c:pt idx="7">
                    <c:v>70~74歳 (n=209)</c:v>
                  </c:pt>
                  <c:pt idx="8">
                    <c:v>75~79歳 (n=174)</c:v>
                  </c:pt>
                  <c:pt idx="9">
                    <c:v>80歳以上 (n=205)</c:v>
                  </c:pt>
                  <c:pt idx="10">
                    <c:v>60~64歳 (n=268)</c:v>
                  </c:pt>
                  <c:pt idx="11">
                    <c:v>65~69歳 (n=209)</c:v>
                  </c:pt>
                  <c:pt idx="12">
                    <c:v>70~74歳 (n=204)</c:v>
                  </c:pt>
                  <c:pt idx="13">
                    <c:v>75~79歳 (n=194)</c:v>
                  </c:pt>
                  <c:pt idx="14">
                    <c:v>80歳以上 (n=168)</c:v>
                  </c:pt>
                  <c:pt idx="15">
                    <c:v>60~64歳 (n=302)</c:v>
                  </c:pt>
                  <c:pt idx="16">
                    <c:v>65~69歳 (n=329)</c:v>
                  </c:pt>
                  <c:pt idx="17">
                    <c:v>70~74歳 (n=355)</c:v>
                  </c:pt>
                  <c:pt idx="18">
                    <c:v>75~79歳 (n=254)</c:v>
                  </c:pt>
                  <c:pt idx="19">
                    <c:v>80歳以上 (n=288)</c:v>
                  </c:pt>
                </c:lvl>
                <c:lvl>
                  <c:pt idx="0">
                    <c:v>日本</c:v>
                  </c:pt>
                  <c:pt idx="5">
                    <c:v>アメリカ</c:v>
                  </c:pt>
                  <c:pt idx="10">
                    <c:v>ドイツ</c:v>
                  </c:pt>
                  <c:pt idx="15">
                    <c:v>スウェーデン</c:v>
                  </c:pt>
                </c:lvl>
              </c:multiLvlStrCache>
            </c:multiLvlStrRef>
          </c:cat>
          <c:val>
            <c:numRef>
              <c:f>'9'!$G$9:$G$28</c:f>
              <c:numCache>
                <c:formatCode>0.0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0.3</c:v>
                </c:pt>
                <c:pt idx="3">
                  <c:v>1.3</c:v>
                </c:pt>
                <c:pt idx="4">
                  <c:v>3.7</c:v>
                </c:pt>
                <c:pt idx="5">
                  <c:v>1.1000000000000001</c:v>
                </c:pt>
                <c:pt idx="6">
                  <c:v>0</c:v>
                </c:pt>
                <c:pt idx="7">
                  <c:v>1</c:v>
                </c:pt>
                <c:pt idx="8">
                  <c:v>2.9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0.5</c:v>
                </c:pt>
                <c:pt idx="13">
                  <c:v>1</c:v>
                </c:pt>
                <c:pt idx="14">
                  <c:v>4.2</c:v>
                </c:pt>
                <c:pt idx="15">
                  <c:v>1</c:v>
                </c:pt>
                <c:pt idx="16">
                  <c:v>0.9</c:v>
                </c:pt>
                <c:pt idx="17">
                  <c:v>0</c:v>
                </c:pt>
                <c:pt idx="18">
                  <c:v>2</c:v>
                </c:pt>
                <c:pt idx="19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50C5-4B0F-9F34-E283924CD0BF}"/>
            </c:ext>
          </c:extLst>
        </c:ser>
        <c:ser>
          <c:idx val="4"/>
          <c:order val="4"/>
          <c:tx>
            <c:strRef>
              <c:f>'9'!$H$8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5422351405860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0C5-4B0F-9F34-E283924CD0B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0C5-4B0F-9F34-E283924CD0BF}"/>
                </c:ext>
              </c:extLst>
            </c:dLbl>
            <c:dLbl>
              <c:idx val="2"/>
              <c:layout>
                <c:manualLayout>
                  <c:x val="2.354223514058607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0C5-4B0F-9F34-E283924CD0BF}"/>
                </c:ext>
              </c:extLst>
            </c:dLbl>
            <c:dLbl>
              <c:idx val="3"/>
              <c:layout>
                <c:manualLayout>
                  <c:x val="2.35422351405859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50C5-4B0F-9F34-E283924CD0BF}"/>
                </c:ext>
              </c:extLst>
            </c:dLbl>
            <c:dLbl>
              <c:idx val="4"/>
              <c:layout>
                <c:manualLayout>
                  <c:x val="2.1731293975925738E-2"/>
                  <c:y val="3.88002637093918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50C5-4B0F-9F34-E283924CD0BF}"/>
                </c:ext>
              </c:extLst>
            </c:dLbl>
            <c:dLbl>
              <c:idx val="5"/>
              <c:layout>
                <c:manualLayout>
                  <c:x val="1.99203528112651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50C5-4B0F-9F34-E283924CD0BF}"/>
                </c:ext>
              </c:extLst>
            </c:dLbl>
            <c:dLbl>
              <c:idx val="6"/>
              <c:layout>
                <c:manualLayout>
                  <c:x val="1.6298470481944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50C5-4B0F-9F34-E283924CD0BF}"/>
                </c:ext>
              </c:extLst>
            </c:dLbl>
            <c:dLbl>
              <c:idx val="7"/>
              <c:layout>
                <c:manualLayout>
                  <c:x val="1.6298470481944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50C5-4B0F-9F34-E283924CD0BF}"/>
                </c:ext>
              </c:extLst>
            </c:dLbl>
            <c:dLbl>
              <c:idx val="8"/>
              <c:layout>
                <c:manualLayout>
                  <c:x val="1.810941164660454E-2"/>
                  <c:y val="7.76005274187837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50C5-4B0F-9F34-E283924CD0BF}"/>
                </c:ext>
              </c:extLst>
            </c:dLbl>
            <c:dLbl>
              <c:idx val="9"/>
              <c:layout>
                <c:manualLayout>
                  <c:x val="1.81094116466046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50C5-4B0F-9F34-E283924CD0BF}"/>
                </c:ext>
              </c:extLst>
            </c:dLbl>
            <c:dLbl>
              <c:idx val="10"/>
              <c:layout>
                <c:manualLayout>
                  <c:x val="1.8109411646604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50C5-4B0F-9F34-E283924CD0BF}"/>
                </c:ext>
              </c:extLst>
            </c:dLbl>
            <c:dLbl>
              <c:idx val="11"/>
              <c:layout>
                <c:manualLayout>
                  <c:x val="1.6298470481944202E-2"/>
                  <c:y val="7.76005274187837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50C5-4B0F-9F34-E283924CD0BF}"/>
                </c:ext>
              </c:extLst>
            </c:dLbl>
            <c:dLbl>
              <c:idx val="12"/>
              <c:layout>
                <c:manualLayout>
                  <c:x val="1.9920352811265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50C5-4B0F-9F34-E283924CD0BF}"/>
                </c:ext>
              </c:extLst>
            </c:dLbl>
            <c:dLbl>
              <c:idx val="13"/>
              <c:layout>
                <c:manualLayout>
                  <c:x val="1.8109411646604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50C5-4B0F-9F34-E283924CD0BF}"/>
                </c:ext>
              </c:extLst>
            </c:dLbl>
            <c:dLbl>
              <c:idx val="14"/>
              <c:layout>
                <c:manualLayout>
                  <c:x val="1.8109411646604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50C5-4B0F-9F34-E283924CD0BF}"/>
                </c:ext>
              </c:extLst>
            </c:dLbl>
            <c:dLbl>
              <c:idx val="15"/>
              <c:layout>
                <c:manualLayout>
                  <c:x val="1.81094116466046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50C5-4B0F-9F34-E283924CD0BF}"/>
                </c:ext>
              </c:extLst>
            </c:dLbl>
            <c:dLbl>
              <c:idx val="16"/>
              <c:layout>
                <c:manualLayout>
                  <c:x val="1.629847048194407E-2"/>
                  <c:y val="1.552010548375675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50C5-4B0F-9F34-E283924CD0BF}"/>
                </c:ext>
              </c:extLst>
            </c:dLbl>
            <c:dLbl>
              <c:idx val="17"/>
              <c:layout>
                <c:manualLayout>
                  <c:x val="1.81094116466046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50C5-4B0F-9F34-E283924CD0BF}"/>
                </c:ext>
              </c:extLst>
            </c:dLbl>
            <c:dLbl>
              <c:idx val="18"/>
              <c:layout>
                <c:manualLayout>
                  <c:x val="2.535317630524640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50C5-4B0F-9F34-E283924CD0BF}"/>
                </c:ext>
              </c:extLst>
            </c:dLbl>
            <c:dLbl>
              <c:idx val="1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50C5-4B0F-9F34-E283924CD0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'9'!$B$9:$C$28</c:f>
              <c:multiLvlStrCache>
                <c:ptCount val="20"/>
                <c:lvl>
                  <c:pt idx="0">
                    <c:v>60~64歳 (n=195)</c:v>
                  </c:pt>
                  <c:pt idx="1">
                    <c:v>65~69歳 (n=302)</c:v>
                  </c:pt>
                  <c:pt idx="2">
                    <c:v>70~74歳 (n=372)</c:v>
                  </c:pt>
                  <c:pt idx="3">
                    <c:v>75~79歳 (n=231)</c:v>
                  </c:pt>
                  <c:pt idx="4">
                    <c:v>80歳以上 (n=267)</c:v>
                  </c:pt>
                  <c:pt idx="5">
                    <c:v>60~64歳 (n=189)</c:v>
                  </c:pt>
                  <c:pt idx="6">
                    <c:v>65~69歳 (n=229)</c:v>
                  </c:pt>
                  <c:pt idx="7">
                    <c:v>70~74歳 (n=209)</c:v>
                  </c:pt>
                  <c:pt idx="8">
                    <c:v>75~79歳 (n=174)</c:v>
                  </c:pt>
                  <c:pt idx="9">
                    <c:v>80歳以上 (n=205)</c:v>
                  </c:pt>
                  <c:pt idx="10">
                    <c:v>60~64歳 (n=268)</c:v>
                  </c:pt>
                  <c:pt idx="11">
                    <c:v>65~69歳 (n=209)</c:v>
                  </c:pt>
                  <c:pt idx="12">
                    <c:v>70~74歳 (n=204)</c:v>
                  </c:pt>
                  <c:pt idx="13">
                    <c:v>75~79歳 (n=194)</c:v>
                  </c:pt>
                  <c:pt idx="14">
                    <c:v>80歳以上 (n=168)</c:v>
                  </c:pt>
                  <c:pt idx="15">
                    <c:v>60~64歳 (n=302)</c:v>
                  </c:pt>
                  <c:pt idx="16">
                    <c:v>65~69歳 (n=329)</c:v>
                  </c:pt>
                  <c:pt idx="17">
                    <c:v>70~74歳 (n=355)</c:v>
                  </c:pt>
                  <c:pt idx="18">
                    <c:v>75~79歳 (n=254)</c:v>
                  </c:pt>
                  <c:pt idx="19">
                    <c:v>80歳以上 (n=288)</c:v>
                  </c:pt>
                </c:lvl>
                <c:lvl>
                  <c:pt idx="0">
                    <c:v>日本</c:v>
                  </c:pt>
                  <c:pt idx="5">
                    <c:v>アメリカ</c:v>
                  </c:pt>
                  <c:pt idx="10">
                    <c:v>ドイツ</c:v>
                  </c:pt>
                  <c:pt idx="15">
                    <c:v>スウェーデン</c:v>
                  </c:pt>
                </c:lvl>
              </c:multiLvlStrCache>
            </c:multiLvlStrRef>
          </c:cat>
          <c:val>
            <c:numRef>
              <c:f>'9'!$H$9:$H$28</c:f>
              <c:numCache>
                <c:formatCode>0.0</c:formatCode>
                <c:ptCount val="20"/>
                <c:pt idx="0">
                  <c:v>2.6</c:v>
                </c:pt>
                <c:pt idx="1">
                  <c:v>3</c:v>
                </c:pt>
                <c:pt idx="2">
                  <c:v>1.3</c:v>
                </c:pt>
                <c:pt idx="3">
                  <c:v>2.2000000000000002</c:v>
                </c:pt>
                <c:pt idx="4">
                  <c:v>1.1000000000000001</c:v>
                </c:pt>
                <c:pt idx="5">
                  <c:v>1.1000000000000001</c:v>
                </c:pt>
                <c:pt idx="6">
                  <c:v>0</c:v>
                </c:pt>
                <c:pt idx="7">
                  <c:v>0.5</c:v>
                </c:pt>
                <c:pt idx="8">
                  <c:v>0.6</c:v>
                </c:pt>
                <c:pt idx="9">
                  <c:v>0</c:v>
                </c:pt>
                <c:pt idx="10">
                  <c:v>0.4</c:v>
                </c:pt>
                <c:pt idx="11">
                  <c:v>0.5</c:v>
                </c:pt>
                <c:pt idx="12">
                  <c:v>0.5</c:v>
                </c:pt>
                <c:pt idx="13">
                  <c:v>0.5</c:v>
                </c:pt>
                <c:pt idx="14">
                  <c:v>0.6</c:v>
                </c:pt>
                <c:pt idx="15">
                  <c:v>0.7</c:v>
                </c:pt>
                <c:pt idx="16">
                  <c:v>0.6</c:v>
                </c:pt>
                <c:pt idx="17">
                  <c:v>0.3</c:v>
                </c:pt>
                <c:pt idx="18">
                  <c:v>2.4</c:v>
                </c:pt>
                <c:pt idx="19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3-50C5-4B0F-9F34-E283924CD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035949055"/>
        <c:axId val="2035561311"/>
      </c:barChart>
      <c:catAx>
        <c:axId val="20359490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35561311"/>
        <c:crosses val="autoZero"/>
        <c:auto val="1"/>
        <c:lblAlgn val="ctr"/>
        <c:lblOffset val="100"/>
        <c:noMultiLvlLbl val="0"/>
      </c:catAx>
      <c:valAx>
        <c:axId val="2035561311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35949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891318547646586E-2"/>
          <c:y val="0.8840502160178747"/>
          <c:w val="0.91165188964344068"/>
          <c:h val="0.100740776536774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89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24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715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42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1192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43167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94052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94649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8307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5451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07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8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18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47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07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15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160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92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54656-8B22-4E7B-8305-4892A524E5D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8C19B-2129-4204-8387-07983373DA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21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527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3FA6EA8-ACA9-6DED-DE2E-62F57769704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66800" y="952499"/>
          <a:ext cx="7010400" cy="5483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092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2022-09-14T08:44:37Z</dcterms:created>
  <dcterms:modified xsi:type="dcterms:W3CDTF">2022-09-14T08:44:37Z</dcterms:modified>
</cp:coreProperties>
</file>