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日常生活での介助や介護の必要性（性別）</a:t>
            </a:r>
            <a:r>
              <a:rPr lang="ja-JP" altLang="en-US" sz="1400" b="0" i="0" u="none" strike="noStrike" baseline="0" dirty="0"/>
              <a:t>  </a:t>
            </a:r>
            <a:endParaRPr lang="ja-JP" altLang="en-US" dirty="0"/>
          </a:p>
        </c:rich>
      </c:tx>
      <c:layout>
        <c:manualLayout>
          <c:xMode val="edge"/>
          <c:yMode val="edge"/>
          <c:x val="0.2742504409171076"/>
          <c:y val="8.522061340797873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28742135131471"/>
          <c:y val="0.13478563635631519"/>
          <c:w val="0.80945385026597161"/>
          <c:h val="0.7195703439030083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'8'!$D$8</c:f>
              <c:strCache>
                <c:ptCount val="1"/>
                <c:pt idx="0">
                  <c:v>まったく不自由なく過ごせる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58A-4F08-825C-252BA8B0733A}"/>
              </c:ext>
            </c:extLst>
          </c:dPt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58A-4F08-825C-252BA8B0733A}"/>
              </c:ext>
            </c:extLst>
          </c:dPt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58A-4F08-825C-252BA8B0733A}"/>
              </c:ext>
            </c:extLst>
          </c:dPt>
          <c:dPt>
            <c:idx val="7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58A-4F08-825C-252BA8B073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'8'!$D$9:$D$16</c:f>
              <c:numCache>
                <c:formatCode>0.0</c:formatCode>
                <c:ptCount val="8"/>
                <c:pt idx="0">
                  <c:v>76.8</c:v>
                </c:pt>
                <c:pt idx="1">
                  <c:v>72.5</c:v>
                </c:pt>
                <c:pt idx="2">
                  <c:v>80.900000000000006</c:v>
                </c:pt>
                <c:pt idx="3">
                  <c:v>73.8</c:v>
                </c:pt>
                <c:pt idx="4">
                  <c:v>74.599999999999994</c:v>
                </c:pt>
                <c:pt idx="5">
                  <c:v>73</c:v>
                </c:pt>
                <c:pt idx="6">
                  <c:v>84</c:v>
                </c:pt>
                <c:pt idx="7">
                  <c:v>79.7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58A-4F08-825C-252BA8B0733A}"/>
            </c:ext>
          </c:extLst>
        </c:ser>
        <c:ser>
          <c:idx val="1"/>
          <c:order val="1"/>
          <c:tx>
            <c:strRef>
              <c:f>'8'!$E$8</c:f>
              <c:strCache>
                <c:ptCount val="1"/>
                <c:pt idx="0">
                  <c:v>少し不自由だが何とか自分でできる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758A-4F08-825C-252BA8B0733A}"/>
              </c:ext>
            </c:extLst>
          </c:dPt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758A-4F08-825C-252BA8B0733A}"/>
              </c:ext>
            </c:extLst>
          </c:dPt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758A-4F08-825C-252BA8B0733A}"/>
              </c:ext>
            </c:extLst>
          </c:dPt>
          <c:dPt>
            <c:idx val="7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758A-4F08-825C-252BA8B0733A}"/>
              </c:ext>
            </c:extLst>
          </c:dPt>
          <c:dLbls>
            <c:dLbl>
              <c:idx val="4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58A-4F08-825C-252BA8B073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'8'!$E$9:$E$16</c:f>
              <c:numCache>
                <c:formatCode>0.0</c:formatCode>
                <c:ptCount val="8"/>
                <c:pt idx="0">
                  <c:v>16.100000000000001</c:v>
                </c:pt>
                <c:pt idx="1">
                  <c:v>19.3</c:v>
                </c:pt>
                <c:pt idx="2">
                  <c:v>12.5</c:v>
                </c:pt>
                <c:pt idx="3">
                  <c:v>15.7</c:v>
                </c:pt>
                <c:pt idx="4">
                  <c:v>17.3</c:v>
                </c:pt>
                <c:pt idx="5">
                  <c:v>17.399999999999999</c:v>
                </c:pt>
                <c:pt idx="6">
                  <c:v>8</c:v>
                </c:pt>
                <c:pt idx="7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58A-4F08-825C-252BA8B0733A}"/>
            </c:ext>
          </c:extLst>
        </c:ser>
        <c:ser>
          <c:idx val="2"/>
          <c:order val="2"/>
          <c:tx>
            <c:strRef>
              <c:f>'8'!$F$8</c:f>
              <c:strCache>
                <c:ptCount val="1"/>
                <c:pt idx="0">
                  <c:v>不自由で、一部ほかの人の世話や介護を受けている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758A-4F08-825C-252BA8B0733A}"/>
              </c:ext>
            </c:extLst>
          </c:dPt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758A-4F08-825C-252BA8B0733A}"/>
              </c:ext>
            </c:extLst>
          </c:dPt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758A-4F08-825C-252BA8B0733A}"/>
              </c:ext>
            </c:extLst>
          </c:dPt>
          <c:dPt>
            <c:idx val="7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758A-4F08-825C-252BA8B073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'8'!$F$9:$F$16</c:f>
              <c:numCache>
                <c:formatCode>0.0</c:formatCode>
                <c:ptCount val="8"/>
                <c:pt idx="0">
                  <c:v>4.0999999999999996</c:v>
                </c:pt>
                <c:pt idx="1">
                  <c:v>4.7</c:v>
                </c:pt>
                <c:pt idx="2">
                  <c:v>5.2</c:v>
                </c:pt>
                <c:pt idx="3">
                  <c:v>9</c:v>
                </c:pt>
                <c:pt idx="4">
                  <c:v>7.2</c:v>
                </c:pt>
                <c:pt idx="5">
                  <c:v>7.7</c:v>
                </c:pt>
                <c:pt idx="6">
                  <c:v>4.0999999999999996</c:v>
                </c:pt>
                <c:pt idx="7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758A-4F08-825C-252BA8B0733A}"/>
            </c:ext>
          </c:extLst>
        </c:ser>
        <c:ser>
          <c:idx val="3"/>
          <c:order val="3"/>
          <c:tx>
            <c:strRef>
              <c:f>'8'!$G$8</c:f>
              <c:strCache>
                <c:ptCount val="1"/>
                <c:pt idx="0">
                  <c:v>不自由で、全面的にほかの人の世話や介護を受けている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758A-4F08-825C-252BA8B0733A}"/>
              </c:ext>
            </c:extLst>
          </c:dPt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758A-4F08-825C-252BA8B0733A}"/>
              </c:ext>
            </c:extLst>
          </c:dPt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758A-4F08-825C-252BA8B0733A}"/>
              </c:ext>
            </c:extLst>
          </c:dPt>
          <c:dPt>
            <c:idx val="7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758A-4F08-825C-252BA8B0733A}"/>
              </c:ext>
            </c:extLst>
          </c:dPt>
          <c:dLbls>
            <c:dLbl>
              <c:idx val="0"/>
              <c:layout>
                <c:manualLayout>
                  <c:x val="-1.2933419081163168E-16"/>
                  <c:y val="-3.6965047364741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758A-4F08-825C-252BA8B0733A}"/>
                </c:ext>
              </c:extLst>
            </c:dLbl>
            <c:dLbl>
              <c:idx val="1"/>
              <c:layout>
                <c:manualLayout>
                  <c:x val="0"/>
                  <c:y val="-3.2036374382775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758A-4F08-825C-252BA8B0733A}"/>
                </c:ext>
              </c:extLst>
            </c:dLbl>
            <c:dLbl>
              <c:idx val="2"/>
              <c:layout>
                <c:manualLayout>
                  <c:x val="0"/>
                  <c:y val="-3.4500710873758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758A-4F08-825C-252BA8B0733A}"/>
                </c:ext>
              </c:extLst>
            </c:dLbl>
            <c:dLbl>
              <c:idx val="3"/>
              <c:layout>
                <c:manualLayout>
                  <c:x val="0"/>
                  <c:y val="-3.6965047364741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758A-4F08-825C-252BA8B0733A}"/>
                </c:ext>
              </c:extLst>
            </c:dLbl>
            <c:dLbl>
              <c:idx val="4"/>
              <c:layout>
                <c:manualLayout>
                  <c:x val="-1.7636684303350969E-3"/>
                  <c:y val="-3.69650473647413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758A-4F08-825C-252BA8B0733A}"/>
                </c:ext>
              </c:extLst>
            </c:dLbl>
            <c:dLbl>
              <c:idx val="5"/>
              <c:layout>
                <c:manualLayout>
                  <c:x val="-8.8183421516753561E-3"/>
                  <c:y val="-4.1893720346706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758A-4F08-825C-252BA8B0733A}"/>
                </c:ext>
              </c:extLst>
            </c:dLbl>
            <c:dLbl>
              <c:idx val="6"/>
              <c:layout>
                <c:manualLayout>
                  <c:x val="-1.2933419081163168E-16"/>
                  <c:y val="-3.9429383855724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758A-4F08-825C-252BA8B0733A}"/>
                </c:ext>
              </c:extLst>
            </c:dLbl>
            <c:dLbl>
              <c:idx val="7"/>
              <c:layout>
                <c:manualLayout>
                  <c:x val="0"/>
                  <c:y val="-4.1893720346706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758A-4F08-825C-252BA8B073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'8'!$G$9:$G$16</c:f>
              <c:numCache>
                <c:formatCode>0.0</c:formatCode>
                <c:ptCount val="8"/>
                <c:pt idx="0">
                  <c:v>0.5</c:v>
                </c:pt>
                <c:pt idx="1">
                  <c:v>2</c:v>
                </c:pt>
                <c:pt idx="2">
                  <c:v>1.2</c:v>
                </c:pt>
                <c:pt idx="3">
                  <c:v>1</c:v>
                </c:pt>
                <c:pt idx="4">
                  <c:v>0.6</c:v>
                </c:pt>
                <c:pt idx="5">
                  <c:v>1.2</c:v>
                </c:pt>
                <c:pt idx="6">
                  <c:v>1.8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758A-4F08-825C-252BA8B0733A}"/>
            </c:ext>
          </c:extLst>
        </c:ser>
        <c:ser>
          <c:idx val="4"/>
          <c:order val="4"/>
          <c:tx>
            <c:strRef>
              <c:f>'8'!$H$8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758A-4F08-825C-252BA8B0733A}"/>
              </c:ext>
            </c:extLst>
          </c:dPt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758A-4F08-825C-252BA8B0733A}"/>
              </c:ext>
            </c:extLst>
          </c:dPt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E-758A-4F08-825C-252BA8B0733A}"/>
              </c:ext>
            </c:extLst>
          </c:dPt>
          <c:dPt>
            <c:idx val="7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0-758A-4F08-825C-252BA8B0733A}"/>
              </c:ext>
            </c:extLst>
          </c:dPt>
          <c:dLbls>
            <c:dLbl>
              <c:idx val="0"/>
              <c:layout>
                <c:manualLayout>
                  <c:x val="2.821869488536155E-2"/>
                  <c:y val="2.2589490211623404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758A-4F08-825C-252BA8B0733A}"/>
                </c:ext>
              </c:extLst>
            </c:dLbl>
            <c:dLbl>
              <c:idx val="1"/>
              <c:layout>
                <c:manualLayout>
                  <c:x val="2.9982363315696647E-2"/>
                  <c:y val="-2.464336490982759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758A-4F08-825C-252BA8B0733A}"/>
                </c:ext>
              </c:extLst>
            </c:dLbl>
            <c:dLbl>
              <c:idx val="2"/>
              <c:layout>
                <c:manualLayout>
                  <c:x val="2.1164021164021163E-2"/>
                  <c:y val="-2.464336490982714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758A-4F08-825C-252BA8B0733A}"/>
                </c:ext>
              </c:extLst>
            </c:dLbl>
            <c:dLbl>
              <c:idx val="3"/>
              <c:layout>
                <c:manualLayout>
                  <c:x val="2.1164021164021163E-2"/>
                  <c:y val="-2.464336490982759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758A-4F08-825C-252BA8B0733A}"/>
                </c:ext>
              </c:extLst>
            </c:dLbl>
            <c:dLbl>
              <c:idx val="4"/>
              <c:layout>
                <c:manualLayout>
                  <c:x val="2.1164021164021163E-2"/>
                  <c:y val="-2.464336490982759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758A-4F08-825C-252BA8B0733A}"/>
                </c:ext>
              </c:extLst>
            </c:dLbl>
            <c:dLbl>
              <c:idx val="5"/>
              <c:layout>
                <c:manualLayout>
                  <c:x val="1.7636684303350841E-2"/>
                  <c:y val="-2.464336490982669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758A-4F08-825C-252BA8B0733A}"/>
                </c:ext>
              </c:extLst>
            </c:dLbl>
            <c:dLbl>
              <c:idx val="6"/>
              <c:layout>
                <c:manualLayout>
                  <c:x val="2.292768959435626E-2"/>
                  <c:y val="-4.928672981965429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758A-4F08-825C-252BA8B0733A}"/>
                </c:ext>
              </c:extLst>
            </c:dLbl>
            <c:dLbl>
              <c:idx val="7"/>
              <c:layout>
                <c:manualLayout>
                  <c:x val="3.1746031746031744E-2"/>
                  <c:y val="-2.464336490982759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758A-4F08-825C-252BA8B073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'8'!$B$9:$C$16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'8'!$H$9:$H$16</c:f>
              <c:numCache>
                <c:formatCode>0.0</c:formatCode>
                <c:ptCount val="8"/>
                <c:pt idx="0">
                  <c:v>2.5</c:v>
                </c:pt>
                <c:pt idx="1">
                  <c:v>1.5</c:v>
                </c:pt>
                <c:pt idx="2">
                  <c:v>0.2</c:v>
                </c:pt>
                <c:pt idx="3">
                  <c:v>0.5</c:v>
                </c:pt>
                <c:pt idx="4">
                  <c:v>0.2</c:v>
                </c:pt>
                <c:pt idx="5">
                  <c:v>0.7</c:v>
                </c:pt>
                <c:pt idx="6">
                  <c:v>2.1</c:v>
                </c:pt>
                <c:pt idx="7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5-758A-4F08-825C-252BA8B073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341120355400104E-2"/>
          <c:y val="0.88089376633471839"/>
          <c:w val="0.89999995820357281"/>
          <c:h val="0.10759157290060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0.08059</cdr:x>
      <cdr:y>0.89211</cdr:y>
    </cdr:from>
    <cdr:to>
      <cdr:x>0.0897</cdr:x>
      <cdr:y>0.90488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6184E0A1-A790-F1FF-BA94-C1C3696B4A3B}"/>
            </a:ext>
          </a:extLst>
        </cdr:cNvPr>
        <cdr:cNvSpPr/>
      </cdr:nvSpPr>
      <cdr:spPr>
        <a:xfrm xmlns:a="http://schemas.openxmlformats.org/drawingml/2006/main">
          <a:off x="578597" y="4439402"/>
          <a:ext cx="65407" cy="63547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0.52993</cdr:x>
      <cdr:y>0.89207</cdr:y>
    </cdr:from>
    <cdr:to>
      <cdr:x>0.53904</cdr:x>
      <cdr:y>0.90484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C18EAF78-CEAF-6BF7-F624-0E879A22EA8C}"/>
            </a:ext>
          </a:extLst>
        </cdr:cNvPr>
        <cdr:cNvSpPr/>
      </cdr:nvSpPr>
      <cdr:spPr>
        <a:xfrm xmlns:a="http://schemas.openxmlformats.org/drawingml/2006/main">
          <a:off x="3804719" y="4439217"/>
          <a:ext cx="65407" cy="63547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0.0804</cdr:x>
      <cdr:y>0.92886</cdr:y>
    </cdr:from>
    <cdr:to>
      <cdr:x>0.08951</cdr:x>
      <cdr:y>0.94163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D191E818-22C1-D0B8-4FA4-D04F4ADFDB90}"/>
            </a:ext>
          </a:extLst>
        </cdr:cNvPr>
        <cdr:cNvSpPr/>
      </cdr:nvSpPr>
      <cdr:spPr>
        <a:xfrm xmlns:a="http://schemas.openxmlformats.org/drawingml/2006/main">
          <a:off x="577236" y="4622295"/>
          <a:ext cx="65407" cy="6354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0.53078</cdr:x>
      <cdr:y>0.92886</cdr:y>
    </cdr:from>
    <cdr:to>
      <cdr:x>0.53989</cdr:x>
      <cdr:y>0.94163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D19BD09F-9F26-D3F9-9A35-D8D20129ED99}"/>
            </a:ext>
          </a:extLst>
        </cdr:cNvPr>
        <cdr:cNvSpPr/>
      </cdr:nvSpPr>
      <cdr:spPr>
        <a:xfrm xmlns:a="http://schemas.openxmlformats.org/drawingml/2006/main">
          <a:off x="3810820" y="4622295"/>
          <a:ext cx="65407" cy="63548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0.08042</cdr:x>
      <cdr:y>0.96457</cdr:y>
    </cdr:from>
    <cdr:to>
      <cdr:x>0.08953</cdr:x>
      <cdr:y>0.97734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39240A49-890A-6070-C979-992D47BBBC61}"/>
            </a:ext>
          </a:extLst>
        </cdr:cNvPr>
        <cdr:cNvSpPr/>
      </cdr:nvSpPr>
      <cdr:spPr>
        <a:xfrm xmlns:a="http://schemas.openxmlformats.org/drawingml/2006/main">
          <a:off x="577382" y="4799999"/>
          <a:ext cx="65407" cy="63548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33DD-D7BB-441E-84F8-DCC626EC6B3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31F1-6CA3-4931-BB83-7DB45B7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33DD-D7BB-441E-84F8-DCC626EC6B3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31F1-6CA3-4931-BB83-7DB45B7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71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33DD-D7BB-441E-84F8-DCC626EC6B3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31F1-6CA3-4931-BB83-7DB45B7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258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32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8571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37526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63870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03157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2394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8801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33DD-D7BB-441E-84F8-DCC626EC6B3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31F1-6CA3-4931-BB83-7DB45B7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74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33DD-D7BB-441E-84F8-DCC626EC6B3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31F1-6CA3-4931-BB83-7DB45B7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881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33DD-D7BB-441E-84F8-DCC626EC6B3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31F1-6CA3-4931-BB83-7DB45B7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0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33DD-D7BB-441E-84F8-DCC626EC6B3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31F1-6CA3-4931-BB83-7DB45B7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88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33DD-D7BB-441E-84F8-DCC626EC6B3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31F1-6CA3-4931-BB83-7DB45B7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3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33DD-D7BB-441E-84F8-DCC626EC6B3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31F1-6CA3-4931-BB83-7DB45B7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13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33DD-D7BB-441E-84F8-DCC626EC6B3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31F1-6CA3-4931-BB83-7DB45B7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33DD-D7BB-441E-84F8-DCC626EC6B3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631F1-6CA3-4931-BB83-7DB45B7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82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733DD-D7BB-441E-84F8-DCC626EC6B3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31F1-6CA3-4931-BB83-7DB45B74E9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69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67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8361443-86FA-CB41-9C0B-1053B47D2C2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58850" y="1123950"/>
          <a:ext cx="720090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13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2022-09-14T08:44:39Z</dcterms:created>
  <dcterms:modified xsi:type="dcterms:W3CDTF">2022-09-14T08:44:39Z</dcterms:modified>
</cp:coreProperties>
</file>