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現在の健康状況（第８回比較）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37301587301587302"/>
          <c:y val="1.50375939849624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'5'!$D$8</c:f>
              <c:strCache>
                <c:ptCount val="1"/>
                <c:pt idx="0">
                  <c:v>健康である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'5'!$B$9:$C$16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'5'!$D$9:$D$16</c:f>
              <c:numCache>
                <c:formatCode>0.0</c:formatCode>
                <c:ptCount val="8"/>
                <c:pt idx="0">
                  <c:v>50.8</c:v>
                </c:pt>
                <c:pt idx="1">
                  <c:v>64.8</c:v>
                </c:pt>
                <c:pt idx="2">
                  <c:v>70.5</c:v>
                </c:pt>
                <c:pt idx="3">
                  <c:v>67.099999999999994</c:v>
                </c:pt>
                <c:pt idx="4">
                  <c:v>32.799999999999997</c:v>
                </c:pt>
                <c:pt idx="5">
                  <c:v>34.1</c:v>
                </c:pt>
                <c:pt idx="6">
                  <c:v>67.099999999999994</c:v>
                </c:pt>
                <c:pt idx="7">
                  <c:v>67.599999999999994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8E-47F5-A234-002F20C4C801}"/>
            </c:ext>
          </c:extLst>
        </c:ser>
        <c:ser>
          <c:idx val="1"/>
          <c:order val="1"/>
          <c:tx>
            <c:strRef>
              <c:f>'5'!$E$8</c:f>
              <c:strCache>
                <c:ptCount val="1"/>
                <c:pt idx="0">
                  <c:v>あまり健康とはいえないが、病気ではない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'5'!$B$9:$C$16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'5'!$E$9:$E$16</c:f>
              <c:numCache>
                <c:formatCode>0.0</c:formatCode>
                <c:ptCount val="8"/>
                <c:pt idx="0">
                  <c:v>40.9</c:v>
                </c:pt>
                <c:pt idx="1">
                  <c:v>29.4</c:v>
                </c:pt>
                <c:pt idx="2">
                  <c:v>23.8</c:v>
                </c:pt>
                <c:pt idx="3">
                  <c:v>27.4</c:v>
                </c:pt>
                <c:pt idx="4">
                  <c:v>59.4</c:v>
                </c:pt>
                <c:pt idx="5">
                  <c:v>57.2</c:v>
                </c:pt>
                <c:pt idx="6">
                  <c:v>23.6</c:v>
                </c:pt>
                <c:pt idx="7">
                  <c:v>24.5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8E-47F5-A234-002F20C4C801}"/>
            </c:ext>
          </c:extLst>
        </c:ser>
        <c:ser>
          <c:idx val="2"/>
          <c:order val="2"/>
          <c:tx>
            <c:strRef>
              <c:f>'5'!$F$8</c:f>
              <c:strCache>
                <c:ptCount val="1"/>
                <c:pt idx="0">
                  <c:v>病気がちで、寝込むことがある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'5'!$B$9:$C$16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'5'!$F$9:$F$16</c:f>
              <c:numCache>
                <c:formatCode>0.0</c:formatCode>
                <c:ptCount val="8"/>
                <c:pt idx="0">
                  <c:v>5</c:v>
                </c:pt>
                <c:pt idx="1">
                  <c:v>5.0999999999999996</c:v>
                </c:pt>
                <c:pt idx="2">
                  <c:v>3.9</c:v>
                </c:pt>
                <c:pt idx="3">
                  <c:v>5</c:v>
                </c:pt>
                <c:pt idx="4">
                  <c:v>7.3</c:v>
                </c:pt>
                <c:pt idx="5">
                  <c:v>8.1</c:v>
                </c:pt>
                <c:pt idx="6">
                  <c:v>5.4</c:v>
                </c:pt>
                <c:pt idx="7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8E-47F5-A234-002F20C4C801}"/>
            </c:ext>
          </c:extLst>
        </c:ser>
        <c:ser>
          <c:idx val="3"/>
          <c:order val="3"/>
          <c:tx>
            <c:strRef>
              <c:f>'5'!$G$8</c:f>
              <c:strCache>
                <c:ptCount val="1"/>
                <c:pt idx="0">
                  <c:v>病気で、一日中寝込んでいる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4.26063189469736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8E-47F5-A234-002F20C4C801}"/>
                </c:ext>
              </c:extLst>
            </c:dLbl>
            <c:dLbl>
              <c:idx val="1"/>
              <c:layout>
                <c:manualLayout>
                  <c:x val="0"/>
                  <c:y val="-3.7593984962405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58E-47F5-A234-002F20C4C801}"/>
                </c:ext>
              </c:extLst>
            </c:dLbl>
            <c:dLbl>
              <c:idx val="2"/>
              <c:layout>
                <c:manualLayout>
                  <c:x val="0"/>
                  <c:y val="-3.5087719298245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58E-47F5-A234-002F20C4C801}"/>
                </c:ext>
              </c:extLst>
            </c:dLbl>
            <c:dLbl>
              <c:idx val="3"/>
              <c:layout>
                <c:manualLayout>
                  <c:x val="-1.2933419081163168E-16"/>
                  <c:y val="-3.2581453634085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58E-47F5-A234-002F20C4C801}"/>
                </c:ext>
              </c:extLst>
            </c:dLbl>
            <c:dLbl>
              <c:idx val="4"/>
              <c:layout>
                <c:manualLayout>
                  <c:x val="-3.5273368606703235E-3"/>
                  <c:y val="-4.26061216032206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58E-47F5-A234-002F20C4C801}"/>
                </c:ext>
              </c:extLst>
            </c:dLbl>
            <c:dLbl>
              <c:idx val="5"/>
              <c:layout>
                <c:manualLayout>
                  <c:x val="-7.0546737213405177E-3"/>
                  <c:y val="-4.5112189923627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58E-47F5-A234-002F20C4C801}"/>
                </c:ext>
              </c:extLst>
            </c:dLbl>
            <c:dLbl>
              <c:idx val="6"/>
              <c:layout>
                <c:manualLayout>
                  <c:x val="0"/>
                  <c:y val="-3.759398496240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58E-47F5-A234-002F20C4C801}"/>
                </c:ext>
              </c:extLst>
            </c:dLbl>
            <c:dLbl>
              <c:idx val="7"/>
              <c:layout>
                <c:manualLayout>
                  <c:x val="-1.0582010582010581E-2"/>
                  <c:y val="-5.01249185957017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58E-47F5-A234-002F20C4C8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'5'!$B$9:$C$16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'5'!$G$9:$G$16</c:f>
              <c:numCache>
                <c:formatCode>0.0</c:formatCode>
                <c:ptCount val="8"/>
                <c:pt idx="0">
                  <c:v>0.9</c:v>
                </c:pt>
                <c:pt idx="1">
                  <c:v>0.6</c:v>
                </c:pt>
                <c:pt idx="2">
                  <c:v>1</c:v>
                </c:pt>
                <c:pt idx="3">
                  <c:v>0.5</c:v>
                </c:pt>
                <c:pt idx="4">
                  <c:v>0.2</c:v>
                </c:pt>
                <c:pt idx="5">
                  <c:v>0.2</c:v>
                </c:pt>
                <c:pt idx="6">
                  <c:v>1.4</c:v>
                </c:pt>
                <c:pt idx="7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58E-47F5-A234-002F20C4C801}"/>
            </c:ext>
          </c:extLst>
        </c:ser>
        <c:ser>
          <c:idx val="4"/>
          <c:order val="4"/>
          <c:tx>
            <c:strRef>
              <c:f>'5'!$H$8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8218694885361422E-2"/>
                  <c:y val="2.2973836525750363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58E-47F5-A234-002F20C4C801}"/>
                </c:ext>
              </c:extLst>
            </c:dLbl>
            <c:dLbl>
              <c:idx val="1"/>
              <c:layout>
                <c:manualLayout>
                  <c:x val="2.1164021164021034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58E-47F5-A234-002F20C4C801}"/>
                </c:ext>
              </c:extLst>
            </c:dLbl>
            <c:dLbl>
              <c:idx val="2"/>
              <c:layout>
                <c:manualLayout>
                  <c:x val="2.1164021164021034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58E-47F5-A234-002F20C4C801}"/>
                </c:ext>
              </c:extLst>
            </c:dLbl>
            <c:dLbl>
              <c:idx val="3"/>
              <c:layout>
                <c:manualLayout>
                  <c:x val="2.1164021164021163E-2"/>
                  <c:y val="9.1895346103001452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58E-47F5-A234-002F20C4C801}"/>
                </c:ext>
              </c:extLst>
            </c:dLbl>
            <c:dLbl>
              <c:idx val="4"/>
              <c:layout>
                <c:manualLayout>
                  <c:x val="1.5873015873015872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58E-47F5-A234-002F20C4C801}"/>
                </c:ext>
              </c:extLst>
            </c:dLbl>
            <c:dLbl>
              <c:idx val="5"/>
              <c:layout>
                <c:manualLayout>
                  <c:x val="1.7636684303350969E-2"/>
                  <c:y val="-2.506068320407225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58E-47F5-A234-002F20C4C801}"/>
                </c:ext>
              </c:extLst>
            </c:dLbl>
            <c:dLbl>
              <c:idx val="6"/>
              <c:layout>
                <c:manualLayout>
                  <c:x val="2.292768959435626E-2"/>
                  <c:y val="-2.506265664160400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58E-47F5-A234-002F20C4C801}"/>
                </c:ext>
              </c:extLst>
            </c:dLbl>
            <c:dLbl>
              <c:idx val="7"/>
              <c:layout>
                <c:manualLayout>
                  <c:x val="1.4109347442680775E-2"/>
                  <c:y val="-5.012333984567718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58E-47F5-A234-002F20C4C8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'5'!$B$9:$C$16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'5'!$H$9:$H$16</c:f>
              <c:numCache>
                <c:formatCode>0.0</c:formatCode>
                <c:ptCount val="8"/>
                <c:pt idx="0">
                  <c:v>2.4</c:v>
                </c:pt>
                <c:pt idx="1">
                  <c:v>0.1</c:v>
                </c:pt>
                <c:pt idx="2">
                  <c:v>0.9</c:v>
                </c:pt>
                <c:pt idx="3">
                  <c:v>0</c:v>
                </c:pt>
                <c:pt idx="4">
                  <c:v>0.3</c:v>
                </c:pt>
                <c:pt idx="5">
                  <c:v>0.3</c:v>
                </c:pt>
                <c:pt idx="6">
                  <c:v>2.4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858E-47F5-A234-002F20C4C8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28337216"/>
        <c:axId val="428338896"/>
      </c:barChart>
      <c:catAx>
        <c:axId val="428337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8896"/>
        <c:crosses val="autoZero"/>
        <c:auto val="1"/>
        <c:lblAlgn val="ctr"/>
        <c:lblOffset val="100"/>
        <c:noMultiLvlLbl val="0"/>
      </c:catAx>
      <c:valAx>
        <c:axId val="428338896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6D26-F86F-4F98-9C8C-AB7BA7DEAFA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DBDA-E363-4C48-9FF2-D48875DA8F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878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6D26-F86F-4F98-9C8C-AB7BA7DEAFA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DBDA-E363-4C48-9FF2-D48875DA8F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855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6D26-F86F-4F98-9C8C-AB7BA7DEAFA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DBDA-E363-4C48-9FF2-D48875DA8F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1530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223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6307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41454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91707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631149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04935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04091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6D26-F86F-4F98-9C8C-AB7BA7DEAFA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DBDA-E363-4C48-9FF2-D48875DA8F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382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6D26-F86F-4F98-9C8C-AB7BA7DEAFA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DBDA-E363-4C48-9FF2-D48875DA8F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105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6D26-F86F-4F98-9C8C-AB7BA7DEAFA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DBDA-E363-4C48-9FF2-D48875DA8F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98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6D26-F86F-4F98-9C8C-AB7BA7DEAFA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DBDA-E363-4C48-9FF2-D48875DA8F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3336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6D26-F86F-4F98-9C8C-AB7BA7DEAFA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DBDA-E363-4C48-9FF2-D48875DA8F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285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6D26-F86F-4F98-9C8C-AB7BA7DEAFA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DBDA-E363-4C48-9FF2-D48875DA8F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616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6D26-F86F-4F98-9C8C-AB7BA7DEAFA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DBDA-E363-4C48-9FF2-D48875DA8F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528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6D26-F86F-4F98-9C8C-AB7BA7DEAFA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DBDA-E363-4C48-9FF2-D48875DA8F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0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16D26-F86F-4F98-9C8C-AB7BA7DEAFA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3DBDA-E363-4C48-9FF2-D48875DA8F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823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226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E8E1C4D9-0429-9342-A738-256EF110D8B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35050" y="1136650"/>
          <a:ext cx="7200900" cy="5346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567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2022-09-14T08:44:42Z</dcterms:created>
  <dcterms:modified xsi:type="dcterms:W3CDTF">2022-09-14T08:44:42Z</dcterms:modified>
</cp:coreProperties>
</file>