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子供や孫とのつきあい方（性別）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6596119929453264"/>
          <c:y val="8.522141287202505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7195703439030083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'4'!$D$8</c:f>
              <c:strCache>
                <c:ptCount val="1"/>
                <c:pt idx="0">
                  <c:v>子供や孫とは、いつも一緒に生活できるのがよい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79-452B-97BA-5AAF76A6EE46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79-452B-97BA-5AAF76A6EE46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E79-452B-97BA-5AAF76A6EE46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E79-452B-97BA-5AAF76A6EE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'4'!$D$9:$D$16</c:f>
              <c:numCache>
                <c:formatCode>0.0</c:formatCode>
                <c:ptCount val="8"/>
                <c:pt idx="0">
                  <c:v>19.399999999999999</c:v>
                </c:pt>
                <c:pt idx="1">
                  <c:v>18.3</c:v>
                </c:pt>
                <c:pt idx="2">
                  <c:v>7.3</c:v>
                </c:pt>
                <c:pt idx="3">
                  <c:v>9.1</c:v>
                </c:pt>
                <c:pt idx="4">
                  <c:v>20.9</c:v>
                </c:pt>
                <c:pt idx="5">
                  <c:v>14.3</c:v>
                </c:pt>
                <c:pt idx="6">
                  <c:v>4.5999999999999996</c:v>
                </c:pt>
                <c:pt idx="7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79-452B-97BA-5AAF76A6EE46}"/>
            </c:ext>
          </c:extLst>
        </c:ser>
        <c:ser>
          <c:idx val="1"/>
          <c:order val="1"/>
          <c:tx>
            <c:strRef>
              <c:f>'4'!$E$8</c:f>
              <c:strCache>
                <c:ptCount val="1"/>
                <c:pt idx="0">
                  <c:v>子供や孫とは、ときどき会って食事や会話をするのがよい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E79-452B-97BA-5AAF76A6EE46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9E79-452B-97BA-5AAF76A6EE46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9E79-452B-97BA-5AAF76A6EE46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9E79-452B-97BA-5AAF76A6EE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'4'!$E$9:$E$16</c:f>
              <c:numCache>
                <c:formatCode>0.0</c:formatCode>
                <c:ptCount val="8"/>
                <c:pt idx="0">
                  <c:v>55.5</c:v>
                </c:pt>
                <c:pt idx="1">
                  <c:v>58.1</c:v>
                </c:pt>
                <c:pt idx="2">
                  <c:v>55.8</c:v>
                </c:pt>
                <c:pt idx="3">
                  <c:v>68.3</c:v>
                </c:pt>
                <c:pt idx="4">
                  <c:v>61</c:v>
                </c:pt>
                <c:pt idx="5">
                  <c:v>67.2</c:v>
                </c:pt>
                <c:pt idx="6">
                  <c:v>60.8</c:v>
                </c:pt>
                <c:pt idx="7">
                  <c:v>70.599999999999994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E79-452B-97BA-5AAF76A6EE46}"/>
            </c:ext>
          </c:extLst>
        </c:ser>
        <c:ser>
          <c:idx val="2"/>
          <c:order val="2"/>
          <c:tx>
            <c:strRef>
              <c:f>'4'!$F$8</c:f>
              <c:strCache>
                <c:ptCount val="1"/>
                <c:pt idx="0">
                  <c:v>子供や孫とは、たまに会話する程度でよい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E79-452B-97BA-5AAF76A6EE46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E79-452B-97BA-5AAF76A6EE46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9E79-452B-97BA-5AAF76A6EE46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9E79-452B-97BA-5AAF76A6EE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'4'!$F$9:$F$16</c:f>
              <c:numCache>
                <c:formatCode>0.0</c:formatCode>
                <c:ptCount val="8"/>
                <c:pt idx="0">
                  <c:v>10.1</c:v>
                </c:pt>
                <c:pt idx="1">
                  <c:v>10.6</c:v>
                </c:pt>
                <c:pt idx="2">
                  <c:v>28</c:v>
                </c:pt>
                <c:pt idx="3">
                  <c:v>17.7</c:v>
                </c:pt>
                <c:pt idx="4">
                  <c:v>13.6</c:v>
                </c:pt>
                <c:pt idx="5">
                  <c:v>15.7</c:v>
                </c:pt>
                <c:pt idx="6">
                  <c:v>23.2</c:v>
                </c:pt>
                <c:pt idx="7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9E79-452B-97BA-5AAF76A6EE46}"/>
            </c:ext>
          </c:extLst>
        </c:ser>
        <c:ser>
          <c:idx val="3"/>
          <c:order val="3"/>
          <c:tx>
            <c:strRef>
              <c:f>'4'!$G$8</c:f>
              <c:strCache>
                <c:ptCount val="1"/>
                <c:pt idx="0">
                  <c:v>子供や孫とは、全くつき合わすに生活するのがよい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9E79-452B-97BA-5AAF76A6EE46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9E79-452B-97BA-5AAF76A6EE46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9E79-452B-97BA-5AAF76A6EE46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9E79-452B-97BA-5AAF76A6EE46}"/>
              </c:ext>
            </c:extLst>
          </c:dPt>
          <c:dLbls>
            <c:dLbl>
              <c:idx val="0"/>
              <c:layout>
                <c:manualLayout>
                  <c:x val="-1.2933419081163168E-16"/>
                  <c:y val="-3.6965047364741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E79-452B-97BA-5AAF76A6EE46}"/>
                </c:ext>
              </c:extLst>
            </c:dLbl>
            <c:dLbl>
              <c:idx val="1"/>
              <c:layout>
                <c:manualLayout>
                  <c:x val="0"/>
                  <c:y val="-3.2036374382775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E79-452B-97BA-5AAF76A6EE46}"/>
                </c:ext>
              </c:extLst>
            </c:dLbl>
            <c:dLbl>
              <c:idx val="2"/>
              <c:layout>
                <c:manualLayout>
                  <c:x val="0"/>
                  <c:y val="-3.450071087375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E79-452B-97BA-5AAF76A6EE46}"/>
                </c:ext>
              </c:extLst>
            </c:dLbl>
            <c:dLbl>
              <c:idx val="3"/>
              <c:layout>
                <c:manualLayout>
                  <c:x val="0"/>
                  <c:y val="-3.696504736474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E79-452B-97BA-5AAF76A6EE46}"/>
                </c:ext>
              </c:extLst>
            </c:dLbl>
            <c:dLbl>
              <c:idx val="4"/>
              <c:layout>
                <c:manualLayout>
                  <c:x val="-1.7636684303350969E-3"/>
                  <c:y val="-3.696504736474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E79-452B-97BA-5AAF76A6EE46}"/>
                </c:ext>
              </c:extLst>
            </c:dLbl>
            <c:dLbl>
              <c:idx val="5"/>
              <c:layout>
                <c:manualLayout>
                  <c:x val="-8.8183421516753561E-3"/>
                  <c:y val="-4.1893720346706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E79-452B-97BA-5AAF76A6EE46}"/>
                </c:ext>
              </c:extLst>
            </c:dLbl>
            <c:dLbl>
              <c:idx val="6"/>
              <c:layout>
                <c:manualLayout>
                  <c:x val="-1.2933419081163168E-16"/>
                  <c:y val="-3.9429383855724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9E79-452B-97BA-5AAF76A6EE46}"/>
                </c:ext>
              </c:extLst>
            </c:dLbl>
            <c:dLbl>
              <c:idx val="7"/>
              <c:layout>
                <c:manualLayout>
                  <c:x val="0"/>
                  <c:y val="-4.1893720346706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E79-452B-97BA-5AAF76A6EE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'4'!$G$9:$G$16</c:f>
              <c:numCache>
                <c:formatCode>0.0</c:formatCode>
                <c:ptCount val="8"/>
                <c:pt idx="0">
                  <c:v>0.8</c:v>
                </c:pt>
                <c:pt idx="1">
                  <c:v>0.6</c:v>
                </c:pt>
                <c:pt idx="2">
                  <c:v>2.4</c:v>
                </c:pt>
                <c:pt idx="3">
                  <c:v>0.7</c:v>
                </c:pt>
                <c:pt idx="4">
                  <c:v>0.6</c:v>
                </c:pt>
                <c:pt idx="5">
                  <c:v>0.2</c:v>
                </c:pt>
                <c:pt idx="6">
                  <c:v>0</c:v>
                </c:pt>
                <c:pt idx="7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9E79-452B-97BA-5AAF76A6EE46}"/>
            </c:ext>
          </c:extLst>
        </c:ser>
        <c:ser>
          <c:idx val="4"/>
          <c:order val="4"/>
          <c:tx>
            <c:strRef>
              <c:f>'4'!$H$8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9E79-452B-97BA-5AAF76A6EE46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9E79-452B-97BA-5AAF76A6EE46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9E79-452B-97BA-5AAF76A6EE46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9E79-452B-97BA-5AAF76A6EE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'4'!$H$9:$H$16</c:f>
              <c:numCache>
                <c:formatCode>0.0</c:formatCode>
                <c:ptCount val="8"/>
                <c:pt idx="0">
                  <c:v>9.1</c:v>
                </c:pt>
                <c:pt idx="1">
                  <c:v>8.5</c:v>
                </c:pt>
                <c:pt idx="2">
                  <c:v>6.6</c:v>
                </c:pt>
                <c:pt idx="3">
                  <c:v>4.0999999999999996</c:v>
                </c:pt>
                <c:pt idx="4">
                  <c:v>3</c:v>
                </c:pt>
                <c:pt idx="5">
                  <c:v>2.4</c:v>
                </c:pt>
                <c:pt idx="6">
                  <c:v>8.3000000000000007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9E79-452B-97BA-5AAF76A6EE46}"/>
            </c:ext>
          </c:extLst>
        </c:ser>
        <c:ser>
          <c:idx val="5"/>
          <c:order val="5"/>
          <c:tx>
            <c:strRef>
              <c:f>'4'!$I$8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2-9E79-452B-97BA-5AAF76A6EE46}"/>
              </c:ext>
            </c:extLst>
          </c:dPt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4-9E79-452B-97BA-5AAF76A6EE46}"/>
              </c:ext>
            </c:extLst>
          </c:dPt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6-9E79-452B-97BA-5AAF76A6EE46}"/>
              </c:ext>
            </c:extLst>
          </c:dPt>
          <c:dPt>
            <c:idx val="7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8-9E79-452B-97BA-5AAF76A6EE46}"/>
              </c:ext>
            </c:extLst>
          </c:dPt>
          <c:dLbls>
            <c:dLbl>
              <c:idx val="2"/>
              <c:layout>
                <c:manualLayout>
                  <c:x val="1.7636684303350841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9E79-452B-97BA-5AAF76A6EE46}"/>
                </c:ext>
              </c:extLst>
            </c:dLbl>
            <c:dLbl>
              <c:idx val="3"/>
              <c:layout>
                <c:manualLayout>
                  <c:x val="1.940035273368593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9E79-452B-97BA-5AAF76A6EE46}"/>
                </c:ext>
              </c:extLst>
            </c:dLbl>
            <c:dLbl>
              <c:idx val="4"/>
              <c:layout>
                <c:manualLayout>
                  <c:x val="1.940035273368606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9E79-452B-97BA-5AAF76A6EE46}"/>
                </c:ext>
              </c:extLst>
            </c:dLbl>
            <c:dLbl>
              <c:idx val="5"/>
              <c:layout>
                <c:manualLayout>
                  <c:x val="1.940035273368606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9E79-452B-97BA-5AAF76A6EE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'4'!$I$9:$I$16</c:f>
              <c:numCache>
                <c:formatCode>0.0</c:formatCode>
                <c:ptCount val="8"/>
                <c:pt idx="0">
                  <c:v>5.2</c:v>
                </c:pt>
                <c:pt idx="1">
                  <c:v>3.9</c:v>
                </c:pt>
                <c:pt idx="2">
                  <c:v>0</c:v>
                </c:pt>
                <c:pt idx="3">
                  <c:v>0</c:v>
                </c:pt>
                <c:pt idx="4">
                  <c:v>0.9</c:v>
                </c:pt>
                <c:pt idx="5">
                  <c:v>0.2</c:v>
                </c:pt>
                <c:pt idx="6">
                  <c:v>3.1</c:v>
                </c:pt>
                <c:pt idx="7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B-9E79-452B-97BA-5AAF76A6E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341120355400104E-2"/>
          <c:y val="0.88089376633471839"/>
          <c:w val="0.89999995820357281"/>
          <c:h val="0.10759157290060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0.07246</cdr:x>
      <cdr:y>0.89207</cdr:y>
    </cdr:from>
    <cdr:to>
      <cdr:x>0.08157</cdr:x>
      <cdr:y>0.90484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520628" y="4652662"/>
          <a:ext cx="65459" cy="66604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0.522</cdr:x>
      <cdr:y>0.89207</cdr:y>
    </cdr:from>
    <cdr:to>
      <cdr:x>0.53111</cdr:x>
      <cdr:y>0.90484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3750747" y="4652662"/>
          <a:ext cx="65458" cy="66604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0.07021</cdr:x>
      <cdr:y>0.92886</cdr:y>
    </cdr:from>
    <cdr:to>
      <cdr:x>0.07932</cdr:x>
      <cdr:y>0.94163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504491" y="4844573"/>
          <a:ext cx="65459" cy="66604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0.52229</cdr:x>
      <cdr:y>0.92886</cdr:y>
    </cdr:from>
    <cdr:to>
      <cdr:x>0.5314</cdr:x>
      <cdr:y>0.94163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3752876" y="4844573"/>
          <a:ext cx="65459" cy="66604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0.06824</cdr:x>
      <cdr:y>0.96457</cdr:y>
    </cdr:from>
    <cdr:to>
      <cdr:x>0.07735</cdr:x>
      <cdr:y>0.97734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490315" y="5030840"/>
          <a:ext cx="65459" cy="66604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0.5214</cdr:x>
      <cdr:y>0.96566</cdr:y>
    </cdr:from>
    <cdr:to>
      <cdr:x>0.53051</cdr:x>
      <cdr:y>0.97843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CC8AA66F-1DE6-2654-8F32-A9177CFF4424}"/>
            </a:ext>
          </a:extLst>
        </cdr:cNvPr>
        <cdr:cNvSpPr/>
      </cdr:nvSpPr>
      <cdr:spPr>
        <a:xfrm xmlns:a="http://schemas.openxmlformats.org/drawingml/2006/main">
          <a:off x="3746461" y="5036484"/>
          <a:ext cx="65459" cy="66604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08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13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40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68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5860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06571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55970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81660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9522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2008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0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3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97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53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0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92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5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18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541AA-CDC8-496D-B347-57893A411B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2DF44-1E31-4916-9A7D-234618A23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06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24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7FA0461-7D9E-CD4A-884D-506A34A3341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60450" y="966541"/>
          <a:ext cx="7200900" cy="5432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694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2022-09-14T08:44:43Z</dcterms:created>
  <dcterms:modified xsi:type="dcterms:W3CDTF">2022-09-14T08:44:43Z</dcterms:modified>
</cp:coreProperties>
</file>