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子供や孫とのつきあい方（第８回比較）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9717813051146386"/>
          <c:y val="1.50375939849624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'3'!$D$8</c:f>
              <c:strCache>
                <c:ptCount val="1"/>
                <c:pt idx="0">
                  <c:v>子供や孫とは、いつも一緒に生活できるのがよい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'3'!$D$9:$D$16</c:f>
              <c:numCache>
                <c:formatCode>0.0</c:formatCode>
                <c:ptCount val="8"/>
                <c:pt idx="0">
                  <c:v>18.8</c:v>
                </c:pt>
                <c:pt idx="1">
                  <c:v>27.1</c:v>
                </c:pt>
                <c:pt idx="2">
                  <c:v>8.3000000000000007</c:v>
                </c:pt>
                <c:pt idx="3">
                  <c:v>9</c:v>
                </c:pt>
                <c:pt idx="4">
                  <c:v>17.3</c:v>
                </c:pt>
                <c:pt idx="5">
                  <c:v>14.2</c:v>
                </c:pt>
                <c:pt idx="6">
                  <c:v>3.5</c:v>
                </c:pt>
                <c:pt idx="7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91-46DF-8E16-7CF971E1EE5C}"/>
            </c:ext>
          </c:extLst>
        </c:ser>
        <c:ser>
          <c:idx val="1"/>
          <c:order val="1"/>
          <c:tx>
            <c:strRef>
              <c:f>'3'!$E$8</c:f>
              <c:strCache>
                <c:ptCount val="1"/>
                <c:pt idx="0">
                  <c:v>子供や孫とは、ときどき会って食事や会話をするのがよい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'3'!$E$9:$E$16</c:f>
              <c:numCache>
                <c:formatCode>0.0</c:formatCode>
                <c:ptCount val="8"/>
                <c:pt idx="0">
                  <c:v>56.8</c:v>
                </c:pt>
                <c:pt idx="1">
                  <c:v>50.5</c:v>
                </c:pt>
                <c:pt idx="2">
                  <c:v>63</c:v>
                </c:pt>
                <c:pt idx="3">
                  <c:v>61.1</c:v>
                </c:pt>
                <c:pt idx="4">
                  <c:v>64.400000000000006</c:v>
                </c:pt>
                <c:pt idx="5">
                  <c:v>69</c:v>
                </c:pt>
                <c:pt idx="6">
                  <c:v>65.7</c:v>
                </c:pt>
                <c:pt idx="7">
                  <c:v>72.7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91-46DF-8E16-7CF971E1EE5C}"/>
            </c:ext>
          </c:extLst>
        </c:ser>
        <c:ser>
          <c:idx val="2"/>
          <c:order val="2"/>
          <c:tx>
            <c:strRef>
              <c:f>'3'!$F$8</c:f>
              <c:strCache>
                <c:ptCount val="1"/>
                <c:pt idx="0">
                  <c:v>子供や孫とは、たまに会話する程度でよい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'3'!$F$9:$F$16</c:f>
              <c:numCache>
                <c:formatCode>0.0</c:formatCode>
                <c:ptCount val="8"/>
                <c:pt idx="0">
                  <c:v>10.4</c:v>
                </c:pt>
                <c:pt idx="1">
                  <c:v>13.7</c:v>
                </c:pt>
                <c:pt idx="2">
                  <c:v>22.1</c:v>
                </c:pt>
                <c:pt idx="3">
                  <c:v>25.1</c:v>
                </c:pt>
                <c:pt idx="4">
                  <c:v>14.8</c:v>
                </c:pt>
                <c:pt idx="5">
                  <c:v>15.3</c:v>
                </c:pt>
                <c:pt idx="6">
                  <c:v>19.600000000000001</c:v>
                </c:pt>
                <c:pt idx="7">
                  <c:v>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91-46DF-8E16-7CF971E1EE5C}"/>
            </c:ext>
          </c:extLst>
        </c:ser>
        <c:ser>
          <c:idx val="3"/>
          <c:order val="3"/>
          <c:tx>
            <c:strRef>
              <c:f>'3'!$G$8</c:f>
              <c:strCache>
                <c:ptCount val="1"/>
                <c:pt idx="0">
                  <c:v>子供や孫とは、全くつき合わすに生活するのがよい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2606318946973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91-46DF-8E16-7CF971E1EE5C}"/>
                </c:ext>
              </c:extLst>
            </c:dLbl>
            <c:dLbl>
              <c:idx val="1"/>
              <c:layout>
                <c:manualLayout>
                  <c:x val="0"/>
                  <c:y val="-3.7593984962405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91-46DF-8E16-7CF971E1EE5C}"/>
                </c:ext>
              </c:extLst>
            </c:dLbl>
            <c:dLbl>
              <c:idx val="2"/>
              <c:layout>
                <c:manualLayout>
                  <c:x val="0"/>
                  <c:y val="-3.508771929824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91-46DF-8E16-7CF971E1EE5C}"/>
                </c:ext>
              </c:extLst>
            </c:dLbl>
            <c:dLbl>
              <c:idx val="3"/>
              <c:layout>
                <c:manualLayout>
                  <c:x val="-1.2933419081163168E-16"/>
                  <c:y val="-3.2581453634085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E91-46DF-8E16-7CF971E1EE5C}"/>
                </c:ext>
              </c:extLst>
            </c:dLbl>
            <c:dLbl>
              <c:idx val="4"/>
              <c:layout>
                <c:manualLayout>
                  <c:x val="0"/>
                  <c:y val="-3.7593984962406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91-46DF-8E16-7CF971E1EE5C}"/>
                </c:ext>
              </c:extLst>
            </c:dLbl>
            <c:dLbl>
              <c:idx val="5"/>
              <c:layout>
                <c:manualLayout>
                  <c:x val="-2.1164021164021163E-2"/>
                  <c:y val="-4.7618652931541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E91-46DF-8E16-7CF971E1EE5C}"/>
                </c:ext>
              </c:extLst>
            </c:dLbl>
            <c:dLbl>
              <c:idx val="6"/>
              <c:layout>
                <c:manualLayout>
                  <c:x val="0"/>
                  <c:y val="-3.759398496240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91-46DF-8E16-7CF971E1EE5C}"/>
                </c:ext>
              </c:extLst>
            </c:dLbl>
            <c:dLbl>
              <c:idx val="7"/>
              <c:layout>
                <c:manualLayout>
                  <c:x val="-2.1164021164021163E-2"/>
                  <c:y val="-4.7618850275294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E91-46DF-8E16-7CF971E1EE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'3'!$G$9:$G$16</c:f>
              <c:numCache>
                <c:formatCode>0.0</c:formatCode>
                <c:ptCount val="8"/>
                <c:pt idx="0">
                  <c:v>0.7</c:v>
                </c:pt>
                <c:pt idx="1">
                  <c:v>1.1000000000000001</c:v>
                </c:pt>
                <c:pt idx="2">
                  <c:v>1.4</c:v>
                </c:pt>
                <c:pt idx="3">
                  <c:v>0.6</c:v>
                </c:pt>
                <c:pt idx="4">
                  <c:v>0.4</c:v>
                </c:pt>
                <c:pt idx="5">
                  <c:v>0.3</c:v>
                </c:pt>
                <c:pt idx="6">
                  <c:v>0.1</c:v>
                </c:pt>
                <c:pt idx="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E91-46DF-8E16-7CF971E1EE5C}"/>
            </c:ext>
          </c:extLst>
        </c:ser>
        <c:ser>
          <c:idx val="4"/>
          <c:order val="4"/>
          <c:tx>
            <c:strRef>
              <c:f>'3'!$H$8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7.0546737213403876E-3"/>
                  <c:y val="-4.26065162907267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E91-46DF-8E16-7CF971E1EE5C}"/>
                </c:ext>
              </c:extLst>
            </c:dLbl>
            <c:dLbl>
              <c:idx val="7"/>
              <c:layout>
                <c:manualLayout>
                  <c:x val="1.0582010582010581E-2"/>
                  <c:y val="-5.01253132832080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E91-46DF-8E16-7CF971E1EE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'3'!$H$9:$H$16</c:f>
              <c:numCache>
                <c:formatCode>0.0</c:formatCode>
                <c:ptCount val="8"/>
                <c:pt idx="0">
                  <c:v>8.8000000000000007</c:v>
                </c:pt>
                <c:pt idx="1">
                  <c:v>7.7</c:v>
                </c:pt>
                <c:pt idx="2">
                  <c:v>5.2</c:v>
                </c:pt>
                <c:pt idx="3">
                  <c:v>4.2</c:v>
                </c:pt>
                <c:pt idx="4">
                  <c:v>2.7</c:v>
                </c:pt>
                <c:pt idx="5">
                  <c:v>1.2</c:v>
                </c:pt>
                <c:pt idx="6">
                  <c:v>8.1</c:v>
                </c:pt>
                <c:pt idx="7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91-46DF-8E16-7CF971E1EE5C}"/>
            </c:ext>
          </c:extLst>
        </c:ser>
        <c:ser>
          <c:idx val="5"/>
          <c:order val="5"/>
          <c:tx>
            <c:strRef>
              <c:f>'3'!$I$8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9E91-46DF-8E16-7CF971E1EE5C}"/>
                </c:ext>
              </c:extLst>
            </c:dLbl>
            <c:dLbl>
              <c:idx val="1"/>
              <c:layout>
                <c:manualLayout>
                  <c:x val="1.58730158730158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E91-46DF-8E16-7CF971E1EE5C}"/>
                </c:ext>
              </c:extLst>
            </c:dLbl>
            <c:dLbl>
              <c:idx val="2"/>
              <c:layout>
                <c:manualLayout>
                  <c:x val="1.7636684303350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E91-46DF-8E16-7CF971E1EE5C}"/>
                </c:ext>
              </c:extLst>
            </c:dLbl>
            <c:dLbl>
              <c:idx val="3"/>
              <c:layout>
                <c:manualLayout>
                  <c:x val="1.4109347442680775E-2"/>
                  <c:y val="9.189534610300145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E91-46DF-8E16-7CF971E1EE5C}"/>
                </c:ext>
              </c:extLst>
            </c:dLbl>
            <c:dLbl>
              <c:idx val="4"/>
              <c:layout>
                <c:manualLayout>
                  <c:x val="1.9400352733685938E-2"/>
                  <c:y val="1.973437531753914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E91-46DF-8E16-7CF971E1EE5C}"/>
                </c:ext>
              </c:extLst>
            </c:dLbl>
            <c:dLbl>
              <c:idx val="5"/>
              <c:layout>
                <c:manualLayout>
                  <c:x val="1.5873015873015872E-2"/>
                  <c:y val="9.189534610300145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E91-46DF-8E16-7CF971E1EE5C}"/>
                </c:ext>
              </c:extLst>
            </c:dLbl>
            <c:dLbl>
              <c:idx val="6"/>
              <c:layout>
                <c:manualLayout>
                  <c:x val="2.64550264550264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E91-46DF-8E16-7CF971E1EE5C}"/>
                </c:ext>
              </c:extLst>
            </c:dLbl>
            <c:dLbl>
              <c:idx val="7"/>
              <c:layout>
                <c:manualLayout>
                  <c:x val="1.58730158730158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E91-46DF-8E16-7CF971E1EE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'3'!$I$9:$I$16</c:f>
              <c:numCache>
                <c:formatCode>0.0</c:formatCode>
                <c:ptCount val="8"/>
                <c:pt idx="0">
                  <c:v>4.5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</c:v>
                </c:pt>
                <c:pt idx="5">
                  <c:v>0</c:v>
                </c:pt>
                <c:pt idx="6">
                  <c:v>2.9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9E91-46DF-8E16-7CF971E1EE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E66D-E3E4-4286-8119-46D3B3DA45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B69C-51F9-47A0-8260-273A37A26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637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E66D-E3E4-4286-8119-46D3B3DA45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B69C-51F9-47A0-8260-273A37A26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14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E66D-E3E4-4286-8119-46D3B3DA45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B69C-51F9-47A0-8260-273A37A26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933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025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5892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8755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42124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31603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0956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475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E66D-E3E4-4286-8119-46D3B3DA45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B69C-51F9-47A0-8260-273A37A26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85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E66D-E3E4-4286-8119-46D3B3DA45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B69C-51F9-47A0-8260-273A37A26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68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E66D-E3E4-4286-8119-46D3B3DA45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B69C-51F9-47A0-8260-273A37A26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22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E66D-E3E4-4286-8119-46D3B3DA45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B69C-51F9-47A0-8260-273A37A26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79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E66D-E3E4-4286-8119-46D3B3DA45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B69C-51F9-47A0-8260-273A37A26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48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E66D-E3E4-4286-8119-46D3B3DA45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B69C-51F9-47A0-8260-273A37A26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44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E66D-E3E4-4286-8119-46D3B3DA45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B69C-51F9-47A0-8260-273A37A26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08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E66D-E3E4-4286-8119-46D3B3DA45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B69C-51F9-47A0-8260-273A37A26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65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2E66D-E3E4-4286-8119-46D3B3DA45E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B69C-51F9-47A0-8260-273A37A26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52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62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B77ECE4-8E88-CB4E-9EB1-1A8F55B71EA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58850" y="971550"/>
          <a:ext cx="7200900" cy="534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460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2022-09-14T08:44:44Z</dcterms:created>
  <dcterms:modified xsi:type="dcterms:W3CDTF">2022-09-14T08:44:44Z</dcterms:modified>
</cp:coreProperties>
</file>