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別居している子供との接触頻度（性別）</a:t>
            </a:r>
            <a:r>
              <a:rPr lang="ja-JP" altLang="en-US" sz="1400" b="0" i="0" u="none" strike="noStrike" baseline="0" dirty="0"/>
              <a:t>  </a:t>
            </a:r>
            <a:endParaRPr lang="ja-JP" altLang="en-US" dirty="0"/>
          </a:p>
        </c:rich>
      </c:tx>
      <c:layout>
        <c:manualLayout>
          <c:xMode val="edge"/>
          <c:yMode val="edge"/>
          <c:x val="0.29365079365079366"/>
          <c:y val="1.59151193633952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751606794614826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'2'!$D$8</c:f>
              <c:strCache>
                <c:ptCount val="1"/>
                <c:pt idx="0">
                  <c:v>ほとんど毎日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40A-4DDE-B329-D50102528C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'2'!$D$9:$D$16</c:f>
              <c:numCache>
                <c:formatCode>0.0</c:formatCode>
                <c:ptCount val="8"/>
                <c:pt idx="0">
                  <c:v>6.9</c:v>
                </c:pt>
                <c:pt idx="1">
                  <c:v>14.5</c:v>
                </c:pt>
                <c:pt idx="2">
                  <c:v>22.8</c:v>
                </c:pt>
                <c:pt idx="3">
                  <c:v>37.299999999999997</c:v>
                </c:pt>
                <c:pt idx="4">
                  <c:v>16</c:v>
                </c:pt>
                <c:pt idx="5">
                  <c:v>17.2</c:v>
                </c:pt>
                <c:pt idx="6">
                  <c:v>16.600000000000001</c:v>
                </c:pt>
                <c:pt idx="7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0A-4DDE-B329-D50102528C3B}"/>
            </c:ext>
          </c:extLst>
        </c:ser>
        <c:ser>
          <c:idx val="1"/>
          <c:order val="1"/>
          <c:tx>
            <c:strRef>
              <c:f>'2'!$E$8</c:f>
              <c:strCache>
                <c:ptCount val="1"/>
                <c:pt idx="0">
                  <c:v>週に１回以上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140A-4DDE-B329-D50102528C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'2'!$E$9:$E$16</c:f>
              <c:numCache>
                <c:formatCode>0.0</c:formatCode>
                <c:ptCount val="8"/>
                <c:pt idx="0">
                  <c:v>16.399999999999999</c:v>
                </c:pt>
                <c:pt idx="1">
                  <c:v>23.3</c:v>
                </c:pt>
                <c:pt idx="2">
                  <c:v>40</c:v>
                </c:pt>
                <c:pt idx="3">
                  <c:v>28.9</c:v>
                </c:pt>
                <c:pt idx="4">
                  <c:v>25.4</c:v>
                </c:pt>
                <c:pt idx="5">
                  <c:v>38.9</c:v>
                </c:pt>
                <c:pt idx="6">
                  <c:v>35.4</c:v>
                </c:pt>
                <c:pt idx="7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40A-4DDE-B329-D50102528C3B}"/>
            </c:ext>
          </c:extLst>
        </c:ser>
        <c:ser>
          <c:idx val="2"/>
          <c:order val="2"/>
          <c:tx>
            <c:strRef>
              <c:f>'2'!$F$8</c:f>
              <c:strCache>
                <c:ptCount val="1"/>
                <c:pt idx="0">
                  <c:v>月に1〜２回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40A-4DDE-B329-D50102528C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'2'!$F$9:$F$16</c:f>
              <c:numCache>
                <c:formatCode>0.0</c:formatCode>
                <c:ptCount val="8"/>
                <c:pt idx="0">
                  <c:v>26.3</c:v>
                </c:pt>
                <c:pt idx="1">
                  <c:v>22.2</c:v>
                </c:pt>
                <c:pt idx="2">
                  <c:v>10.8</c:v>
                </c:pt>
                <c:pt idx="3">
                  <c:v>8.1</c:v>
                </c:pt>
                <c:pt idx="4">
                  <c:v>17.7</c:v>
                </c:pt>
                <c:pt idx="5">
                  <c:v>15.9</c:v>
                </c:pt>
                <c:pt idx="6">
                  <c:v>16.8</c:v>
                </c:pt>
                <c:pt idx="7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40A-4DDE-B329-D50102528C3B}"/>
            </c:ext>
          </c:extLst>
        </c:ser>
        <c:ser>
          <c:idx val="3"/>
          <c:order val="3"/>
          <c:tx>
            <c:strRef>
              <c:f>'2'!$G$8</c:f>
              <c:strCache>
                <c:ptCount val="1"/>
                <c:pt idx="0">
                  <c:v>年に数回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140A-4DDE-B329-D50102528C3B}"/>
              </c:ext>
            </c:extLst>
          </c:dPt>
          <c:dLbls>
            <c:dLbl>
              <c:idx val="2"/>
              <c:layout>
                <c:manualLayout>
                  <c:x val="0"/>
                  <c:y val="-3.94293838557241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40A-4DDE-B329-D50102528C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'2'!$G$9:$G$16</c:f>
              <c:numCache>
                <c:formatCode>0.0</c:formatCode>
                <c:ptCount val="8"/>
                <c:pt idx="0">
                  <c:v>20</c:v>
                </c:pt>
                <c:pt idx="1">
                  <c:v>12.6</c:v>
                </c:pt>
                <c:pt idx="2">
                  <c:v>2.8</c:v>
                </c:pt>
                <c:pt idx="3">
                  <c:v>3.8</c:v>
                </c:pt>
                <c:pt idx="4">
                  <c:v>16.2</c:v>
                </c:pt>
                <c:pt idx="5">
                  <c:v>9.1999999999999993</c:v>
                </c:pt>
                <c:pt idx="6">
                  <c:v>13.2</c:v>
                </c:pt>
                <c:pt idx="7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140A-4DDE-B329-D50102528C3B}"/>
            </c:ext>
          </c:extLst>
        </c:ser>
        <c:ser>
          <c:idx val="4"/>
          <c:order val="4"/>
          <c:tx>
            <c:strRef>
              <c:f>'2'!$H$8</c:f>
              <c:strCache>
                <c:ptCount val="1"/>
                <c:pt idx="0">
                  <c:v>ほとんどない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140A-4DDE-B329-D50102528C3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140A-4DDE-B329-D50102528C3B}"/>
                </c:ext>
              </c:extLst>
            </c:dLbl>
            <c:dLbl>
              <c:idx val="1"/>
              <c:layout>
                <c:manualLayout>
                  <c:x val="0"/>
                  <c:y val="-3.783783783783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40A-4DDE-B329-D50102528C3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140A-4DDE-B329-D50102528C3B}"/>
                </c:ext>
              </c:extLst>
            </c:dLbl>
            <c:dLbl>
              <c:idx val="3"/>
              <c:layout>
                <c:manualLayout>
                  <c:x val="0"/>
                  <c:y val="-4.054054054054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40A-4DDE-B329-D50102528C3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140A-4DDE-B329-D50102528C3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40A-4DDE-B329-D50102528C3B}"/>
                </c:ext>
              </c:extLst>
            </c:dLbl>
            <c:dLbl>
              <c:idx val="6"/>
              <c:layout>
                <c:manualLayout>
                  <c:x val="0"/>
                  <c:y val="-4.054054054054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140A-4DDE-B329-D50102528C3B}"/>
                </c:ext>
              </c:extLst>
            </c:dLbl>
            <c:dLbl>
              <c:idx val="7"/>
              <c:layout>
                <c:manualLayout>
                  <c:x val="0"/>
                  <c:y val="-4.054054054054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140A-4DDE-B329-D50102528C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'2'!$H$9:$H$16</c:f>
              <c:numCache>
                <c:formatCode>0.0</c:formatCode>
                <c:ptCount val="8"/>
                <c:pt idx="0">
                  <c:v>3.4</c:v>
                </c:pt>
                <c:pt idx="1">
                  <c:v>2.1</c:v>
                </c:pt>
                <c:pt idx="2">
                  <c:v>3.1</c:v>
                </c:pt>
                <c:pt idx="3">
                  <c:v>1.4</c:v>
                </c:pt>
                <c:pt idx="4">
                  <c:v>3</c:v>
                </c:pt>
                <c:pt idx="5">
                  <c:v>3.3</c:v>
                </c:pt>
                <c:pt idx="6">
                  <c:v>2.6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1-140A-4DDE-B329-D50102528C3B}"/>
            </c:ext>
          </c:extLst>
        </c:ser>
        <c:ser>
          <c:idx val="5"/>
          <c:order val="5"/>
          <c:tx>
            <c:strRef>
              <c:f>'2'!$I$8</c:f>
              <c:strCache>
                <c:ptCount val="1"/>
                <c:pt idx="0">
                  <c:v>別居している子供はいない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140A-4DDE-B329-D50102528C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'2'!$I$9:$I$16</c:f>
              <c:numCache>
                <c:formatCode>0.0</c:formatCode>
                <c:ptCount val="8"/>
                <c:pt idx="0">
                  <c:v>19.8</c:v>
                </c:pt>
                <c:pt idx="1">
                  <c:v>17.7</c:v>
                </c:pt>
                <c:pt idx="2">
                  <c:v>13.2</c:v>
                </c:pt>
                <c:pt idx="3">
                  <c:v>13.1</c:v>
                </c:pt>
                <c:pt idx="4">
                  <c:v>16.8</c:v>
                </c:pt>
                <c:pt idx="5">
                  <c:v>10.1</c:v>
                </c:pt>
                <c:pt idx="6">
                  <c:v>13.6</c:v>
                </c:pt>
                <c:pt idx="7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140A-4DDE-B329-D50102528C3B}"/>
            </c:ext>
          </c:extLst>
        </c:ser>
        <c:ser>
          <c:idx val="6"/>
          <c:order val="6"/>
          <c:tx>
            <c:strRef>
              <c:f>'2'!$J$8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C-140A-4DDE-B329-D50102528C3B}"/>
              </c:ext>
            </c:extLst>
          </c:dPt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E-140A-4DDE-B329-D50102528C3B}"/>
              </c:ext>
            </c:extLst>
          </c:dPt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0-140A-4DDE-B329-D50102528C3B}"/>
              </c:ext>
            </c:extLst>
          </c:dPt>
          <c:dPt>
            <c:idx val="7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2-140A-4DDE-B329-D50102528C3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140A-4DDE-B329-D50102528C3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140A-4DDE-B329-D50102528C3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140A-4DDE-B329-D50102528C3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140A-4DDE-B329-D50102528C3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140A-4DDE-B329-D50102528C3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140A-4DDE-B329-D50102528C3B}"/>
                </c:ext>
              </c:extLst>
            </c:dLbl>
            <c:dLbl>
              <c:idx val="6"/>
              <c:layout>
                <c:manualLayout>
                  <c:x val="2.4691358024691357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140A-4DDE-B329-D50102528C3B}"/>
                </c:ext>
              </c:extLst>
            </c:dLbl>
            <c:dLbl>
              <c:idx val="7"/>
              <c:layout>
                <c:manualLayout>
                  <c:x val="2.4691358024691357E-2"/>
                  <c:y val="2.029385502069973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140A-4DDE-B329-D50102528C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'2'!$J$9:$J$16</c:f>
              <c:numCache>
                <c:formatCode>0.0</c:formatCode>
                <c:ptCount val="8"/>
                <c:pt idx="0">
                  <c:v>7.2</c:v>
                </c:pt>
                <c:pt idx="1">
                  <c:v>7.5</c:v>
                </c:pt>
                <c:pt idx="2">
                  <c:v>7.3</c:v>
                </c:pt>
                <c:pt idx="3">
                  <c:v>7.4</c:v>
                </c:pt>
                <c:pt idx="4">
                  <c:v>4.9000000000000004</c:v>
                </c:pt>
                <c:pt idx="5">
                  <c:v>5.4</c:v>
                </c:pt>
                <c:pt idx="6">
                  <c:v>1.7</c:v>
                </c:pt>
                <c:pt idx="7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7-140A-4DDE-B329-D50102528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51237501651E-2"/>
          <c:y val="0.92032313942639543"/>
          <c:w val="0.89999995820357281"/>
          <c:h val="4.08989080533143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0.0701</cdr:x>
      <cdr:y>0.95267</cdr:y>
    </cdr:from>
    <cdr:to>
      <cdr:x>0.07921</cdr:x>
      <cdr:y>0.96544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504687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0.19521</cdr:x>
      <cdr:y>0.95267</cdr:y>
    </cdr:from>
    <cdr:to>
      <cdr:x>0.20432</cdr:x>
      <cdr:y>0.96544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1405421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0.3208</cdr:x>
      <cdr:y>0.95267</cdr:y>
    </cdr:from>
    <cdr:to>
      <cdr:x>0.32991</cdr:x>
      <cdr:y>0.96544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2309605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0.43824</cdr:x>
      <cdr:y>0.95267</cdr:y>
    </cdr:from>
    <cdr:to>
      <cdr:x>0.44735</cdr:x>
      <cdr:y>0.96544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3155121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0.53171</cdr:x>
      <cdr:y>0.95267</cdr:y>
    </cdr:from>
    <cdr:to>
      <cdr:x>0.54082</cdr:x>
      <cdr:y>0.96544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3828083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0.6573</cdr:x>
      <cdr:y>0.95267</cdr:y>
    </cdr:from>
    <cdr:to>
      <cdr:x>0.66641</cdr:x>
      <cdr:y>0.96544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4732268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0.87924</cdr:x>
      <cdr:y>0.95267</cdr:y>
    </cdr:from>
    <cdr:to>
      <cdr:x>0.88835</cdr:x>
      <cdr:y>0.96544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A328CA7-4748-7FD4-1E6F-54BA9C862674}"/>
            </a:ext>
          </a:extLst>
        </cdr:cNvPr>
        <cdr:cNvSpPr/>
      </cdr:nvSpPr>
      <cdr:spPr>
        <a:xfrm xmlns:a="http://schemas.openxmlformats.org/drawingml/2006/main">
          <a:off x="6330121" y="4892260"/>
          <a:ext cx="65571" cy="65570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09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87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259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50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400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94379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43775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9885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659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2497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31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21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55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9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46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62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8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315CC-9C57-47C6-A623-D577DE246AC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E0945-A36C-4E6D-8A74-4982D6E72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63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91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EC69A6B-90ED-014A-88F5-F31D8040AEF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2650" y="966541"/>
          <a:ext cx="7200900" cy="5432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4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2022-09-14T08:44:45Z</dcterms:created>
  <dcterms:modified xsi:type="dcterms:W3CDTF">2022-09-14T08:44:46Z</dcterms:modified>
</cp:coreProperties>
</file>