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別居している子供との接触頻度（第８回比較）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'1'!$D$8</c:f>
              <c:strCache>
                <c:ptCount val="1"/>
                <c:pt idx="0">
                  <c:v>ほとんど毎日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'1'!$D$9:$D$16</c:f>
              <c:numCache>
                <c:formatCode>0.0</c:formatCode>
                <c:ptCount val="8"/>
                <c:pt idx="0">
                  <c:v>10.9</c:v>
                </c:pt>
                <c:pt idx="1">
                  <c:v>15.7</c:v>
                </c:pt>
                <c:pt idx="2">
                  <c:v>31.2</c:v>
                </c:pt>
                <c:pt idx="3">
                  <c:v>35.299999999999997</c:v>
                </c:pt>
                <c:pt idx="4">
                  <c:v>16.7</c:v>
                </c:pt>
                <c:pt idx="5">
                  <c:v>20.6</c:v>
                </c:pt>
                <c:pt idx="6">
                  <c:v>20.2</c:v>
                </c:pt>
                <c:pt idx="7">
                  <c:v>25.7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50-4BA3-8E25-15AC1F3944BE}"/>
            </c:ext>
          </c:extLst>
        </c:ser>
        <c:ser>
          <c:idx val="1"/>
          <c:order val="1"/>
          <c:tx>
            <c:strRef>
              <c:f>'1'!$E$8</c:f>
              <c:strCache>
                <c:ptCount val="1"/>
                <c:pt idx="0">
                  <c:v>週に１回以上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'1'!$E$9:$E$16</c:f>
              <c:numCache>
                <c:formatCode>0.0</c:formatCode>
                <c:ptCount val="8"/>
                <c:pt idx="0">
                  <c:v>20</c:v>
                </c:pt>
                <c:pt idx="1">
                  <c:v>23.8</c:v>
                </c:pt>
                <c:pt idx="2">
                  <c:v>33.6</c:v>
                </c:pt>
                <c:pt idx="3">
                  <c:v>29.4</c:v>
                </c:pt>
                <c:pt idx="4">
                  <c:v>32.799999999999997</c:v>
                </c:pt>
                <c:pt idx="5">
                  <c:v>31.3</c:v>
                </c:pt>
                <c:pt idx="6">
                  <c:v>36.799999999999997</c:v>
                </c:pt>
                <c:pt idx="7">
                  <c:v>41.3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50-4BA3-8E25-15AC1F3944BE}"/>
            </c:ext>
          </c:extLst>
        </c:ser>
        <c:ser>
          <c:idx val="2"/>
          <c:order val="2"/>
          <c:tx>
            <c:strRef>
              <c:f>'1'!$F$8</c:f>
              <c:strCache>
                <c:ptCount val="1"/>
                <c:pt idx="0">
                  <c:v>月に1〜２回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'1'!$F$9:$F$16</c:f>
              <c:numCache>
                <c:formatCode>0.0</c:formatCode>
                <c:ptCount val="8"/>
                <c:pt idx="0">
                  <c:v>24.1</c:v>
                </c:pt>
                <c:pt idx="1">
                  <c:v>20.6</c:v>
                </c:pt>
                <c:pt idx="2">
                  <c:v>9.1999999999999993</c:v>
                </c:pt>
                <c:pt idx="3">
                  <c:v>11.3</c:v>
                </c:pt>
                <c:pt idx="4">
                  <c:v>16.7</c:v>
                </c:pt>
                <c:pt idx="5">
                  <c:v>15.3</c:v>
                </c:pt>
                <c:pt idx="6">
                  <c:v>15.8</c:v>
                </c:pt>
                <c:pt idx="7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50-4BA3-8E25-15AC1F3944BE}"/>
            </c:ext>
          </c:extLst>
        </c:ser>
        <c:ser>
          <c:idx val="3"/>
          <c:order val="3"/>
          <c:tx>
            <c:strRef>
              <c:f>'1'!$G$8</c:f>
              <c:strCache>
                <c:ptCount val="1"/>
                <c:pt idx="0">
                  <c:v>年に数回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'1'!$G$9:$G$16</c:f>
              <c:numCache>
                <c:formatCode>0.0</c:formatCode>
                <c:ptCount val="8"/>
                <c:pt idx="0">
                  <c:v>16.100000000000001</c:v>
                </c:pt>
                <c:pt idx="1">
                  <c:v>14.5</c:v>
                </c:pt>
                <c:pt idx="2">
                  <c:v>3.4</c:v>
                </c:pt>
                <c:pt idx="3">
                  <c:v>4.5999999999999996</c:v>
                </c:pt>
                <c:pt idx="4">
                  <c:v>12.4</c:v>
                </c:pt>
                <c:pt idx="5">
                  <c:v>13.4</c:v>
                </c:pt>
                <c:pt idx="6">
                  <c:v>11.5</c:v>
                </c:pt>
                <c:pt idx="7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50-4BA3-8E25-15AC1F3944BE}"/>
            </c:ext>
          </c:extLst>
        </c:ser>
        <c:ser>
          <c:idx val="4"/>
          <c:order val="4"/>
          <c:tx>
            <c:strRef>
              <c:f>'1'!$H$8</c:f>
              <c:strCache>
                <c:ptCount val="1"/>
                <c:pt idx="0">
                  <c:v>ほとんどない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0540540540540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50-4BA3-8E25-15AC1F3944BE}"/>
                </c:ext>
              </c:extLst>
            </c:dLbl>
            <c:dLbl>
              <c:idx val="1"/>
              <c:layout>
                <c:manualLayout>
                  <c:x val="0"/>
                  <c:y val="-3.783783783783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150-4BA3-8E25-15AC1F3944BE}"/>
                </c:ext>
              </c:extLst>
            </c:dLbl>
            <c:dLbl>
              <c:idx val="2"/>
              <c:layout>
                <c:manualLayout>
                  <c:x val="0"/>
                  <c:y val="-3.51351351351351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150-4BA3-8E25-15AC1F3944BE}"/>
                </c:ext>
              </c:extLst>
            </c:dLbl>
            <c:dLbl>
              <c:idx val="3"/>
              <c:layout>
                <c:manualLayout>
                  <c:x val="0"/>
                  <c:y val="-4.0540540540540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150-4BA3-8E25-15AC1F3944BE}"/>
                </c:ext>
              </c:extLst>
            </c:dLbl>
            <c:dLbl>
              <c:idx val="4"/>
              <c:layout>
                <c:manualLayout>
                  <c:x val="0"/>
                  <c:y val="-3.5135135135135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150-4BA3-8E25-15AC1F3944BE}"/>
                </c:ext>
              </c:extLst>
            </c:dLbl>
            <c:dLbl>
              <c:idx val="5"/>
              <c:layout>
                <c:manualLayout>
                  <c:x val="0"/>
                  <c:y val="-3.5135135135135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150-4BA3-8E25-15AC1F3944BE}"/>
                </c:ext>
              </c:extLst>
            </c:dLbl>
            <c:dLbl>
              <c:idx val="6"/>
              <c:layout>
                <c:manualLayout>
                  <c:x val="0"/>
                  <c:y val="-4.0540540540540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150-4BA3-8E25-15AC1F3944BE}"/>
                </c:ext>
              </c:extLst>
            </c:dLbl>
            <c:dLbl>
              <c:idx val="7"/>
              <c:layout>
                <c:manualLayout>
                  <c:x val="0"/>
                  <c:y val="-4.0540540540540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150-4BA3-8E25-15AC1F3944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'1'!$H$9:$H$16</c:f>
              <c:numCache>
                <c:formatCode>0.0</c:formatCode>
                <c:ptCount val="8"/>
                <c:pt idx="0">
                  <c:v>2.7</c:v>
                </c:pt>
                <c:pt idx="1">
                  <c:v>2.4</c:v>
                </c:pt>
                <c:pt idx="2">
                  <c:v>2.1</c:v>
                </c:pt>
                <c:pt idx="3">
                  <c:v>1.7</c:v>
                </c:pt>
                <c:pt idx="4">
                  <c:v>3.2</c:v>
                </c:pt>
                <c:pt idx="5">
                  <c:v>2.7</c:v>
                </c:pt>
                <c:pt idx="6">
                  <c:v>1.8</c:v>
                </c:pt>
                <c:pt idx="7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150-4BA3-8E25-15AC1F3944BE}"/>
            </c:ext>
          </c:extLst>
        </c:ser>
        <c:ser>
          <c:idx val="5"/>
          <c:order val="5"/>
          <c:tx>
            <c:strRef>
              <c:f>'1'!$I$8</c:f>
              <c:strCache>
                <c:ptCount val="1"/>
                <c:pt idx="0">
                  <c:v>別居している子供はいない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'1'!$I$9:$I$16</c:f>
              <c:numCache>
                <c:formatCode>0.0</c:formatCode>
                <c:ptCount val="8"/>
                <c:pt idx="0">
                  <c:v>18.7</c:v>
                </c:pt>
                <c:pt idx="1">
                  <c:v>22.5</c:v>
                </c:pt>
                <c:pt idx="2">
                  <c:v>13.1</c:v>
                </c:pt>
                <c:pt idx="3">
                  <c:v>17.5</c:v>
                </c:pt>
                <c:pt idx="4">
                  <c:v>13.1</c:v>
                </c:pt>
                <c:pt idx="5">
                  <c:v>14.9</c:v>
                </c:pt>
                <c:pt idx="6">
                  <c:v>12</c:v>
                </c:pt>
                <c:pt idx="7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150-4BA3-8E25-15AC1F3944BE}"/>
            </c:ext>
          </c:extLst>
        </c:ser>
        <c:ser>
          <c:idx val="6"/>
          <c:order val="6"/>
          <c:tx>
            <c:strRef>
              <c:f>'1'!$J$8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6150-4BA3-8E25-15AC1F3944BE}"/>
                </c:ext>
              </c:extLst>
            </c:dLbl>
            <c:dLbl>
              <c:idx val="1"/>
              <c:layout>
                <c:manualLayout>
                  <c:x val="1.94003527336859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150-4BA3-8E25-15AC1F3944B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6150-4BA3-8E25-15AC1F3944BE}"/>
                </c:ext>
              </c:extLst>
            </c:dLbl>
            <c:dLbl>
              <c:idx val="3"/>
              <c:layout>
                <c:manualLayout>
                  <c:x val="1.7636684303350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150-4BA3-8E25-15AC1F3944BE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6150-4BA3-8E25-15AC1F3944BE}"/>
                </c:ext>
              </c:extLst>
            </c:dLbl>
            <c:dLbl>
              <c:idx val="5"/>
              <c:layout>
                <c:manualLayout>
                  <c:x val="2.6455026455026454E-2"/>
                  <c:y val="9.90979543110745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150-4BA3-8E25-15AC1F3944BE}"/>
                </c:ext>
              </c:extLst>
            </c:dLbl>
            <c:dLbl>
              <c:idx val="6"/>
              <c:layout>
                <c:manualLayout>
                  <c:x val="2.4691358024691357E-2"/>
                  <c:y val="9.90979543110745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150-4BA3-8E25-15AC1F3944BE}"/>
                </c:ext>
              </c:extLst>
            </c:dLbl>
            <c:dLbl>
              <c:idx val="7"/>
              <c:layout>
                <c:manualLayout>
                  <c:x val="1.41093474426806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150-4BA3-8E25-15AC1F3944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'1'!$J$9:$J$16</c:f>
              <c:numCache>
                <c:formatCode>0.0</c:formatCode>
                <c:ptCount val="8"/>
                <c:pt idx="0">
                  <c:v>7.4</c:v>
                </c:pt>
                <c:pt idx="1">
                  <c:v>0.5</c:v>
                </c:pt>
                <c:pt idx="2">
                  <c:v>7.4</c:v>
                </c:pt>
                <c:pt idx="3">
                  <c:v>0.2</c:v>
                </c:pt>
                <c:pt idx="4">
                  <c:v>5.2</c:v>
                </c:pt>
                <c:pt idx="5">
                  <c:v>1.9</c:v>
                </c:pt>
                <c:pt idx="6">
                  <c:v>1.9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6150-4BA3-8E25-15AC1F3944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4AA6-1584-444E-9F4B-69BB36E1CF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BE14-E858-43F4-BDE2-39BF1676D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57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4AA6-1584-444E-9F4B-69BB36E1CF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BE14-E858-43F4-BDE2-39BF1676D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91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4AA6-1584-444E-9F4B-69BB36E1CF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BE14-E858-43F4-BDE2-39BF1676D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669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49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445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74279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0574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30842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38080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9842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4AA6-1584-444E-9F4B-69BB36E1CF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BE14-E858-43F4-BDE2-39BF1676D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69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4AA6-1584-444E-9F4B-69BB36E1CF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BE14-E858-43F4-BDE2-39BF1676D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63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4AA6-1584-444E-9F4B-69BB36E1CF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BE14-E858-43F4-BDE2-39BF1676D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477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4AA6-1584-444E-9F4B-69BB36E1CF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BE14-E858-43F4-BDE2-39BF1676D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49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4AA6-1584-444E-9F4B-69BB36E1CF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BE14-E858-43F4-BDE2-39BF1676D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2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4AA6-1584-444E-9F4B-69BB36E1CF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BE14-E858-43F4-BDE2-39BF1676D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156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4AA6-1584-444E-9F4B-69BB36E1CF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BE14-E858-43F4-BDE2-39BF1676D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88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4AA6-1584-444E-9F4B-69BB36E1CF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BE14-E858-43F4-BDE2-39BF1676D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1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4AA6-1584-444E-9F4B-69BB36E1CF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7BE14-E858-43F4-BDE2-39BF1676D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39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91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994FC1A-016C-AB05-1DCF-8636D53509C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71550" y="901700"/>
          <a:ext cx="7200900" cy="505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241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2022-09-14T08:44:47Z</dcterms:created>
  <dcterms:modified xsi:type="dcterms:W3CDTF">2022-09-14T08:44:47Z</dcterms:modified>
</cp:coreProperties>
</file>