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理解して行動できているか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'16'!$C$8</c:f>
              <c:strCache>
                <c:ptCount val="1"/>
                <c:pt idx="0">
                  <c:v>そう思う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C64-43D7-8CD6-E0C3BF2BDD0E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'16'!$C$9:$C$19</c:f>
              <c:numCache>
                <c:formatCode>General</c:formatCode>
                <c:ptCount val="11"/>
                <c:pt idx="0" formatCode="0.0_);[Red]\(0.0\)">
                  <c:v>34.1</c:v>
                </c:pt>
                <c:pt idx="2" formatCode="0.0_);[Red]\(0.0\)">
                  <c:v>32.200000000000003</c:v>
                </c:pt>
                <c:pt idx="3" formatCode="0.0_);[Red]\(0.0\)">
                  <c:v>35.799999999999997</c:v>
                </c:pt>
                <c:pt idx="5" formatCode="0.0_);[Red]\(0.0\)">
                  <c:v>28.5</c:v>
                </c:pt>
                <c:pt idx="6" formatCode="0.0_);[Red]\(0.0\)">
                  <c:v>25</c:v>
                </c:pt>
                <c:pt idx="7" formatCode="0.0_);[Red]\(0.0\)">
                  <c:v>30.3</c:v>
                </c:pt>
                <c:pt idx="8" formatCode="0.0_);[Red]\(0.0\)">
                  <c:v>32.700000000000003</c:v>
                </c:pt>
                <c:pt idx="9" formatCode="0.0_);[Red]\(0.0\)">
                  <c:v>35.200000000000003</c:v>
                </c:pt>
                <c:pt idx="10" formatCode="0.0_);[Red]\(0.0\)">
                  <c:v>43.5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64-43D7-8CD6-E0C3BF2BDD0E}"/>
            </c:ext>
          </c:extLst>
        </c:ser>
        <c:ser>
          <c:idx val="1"/>
          <c:order val="1"/>
          <c:tx>
            <c:strRef>
              <c:f>'16'!$D$8</c:f>
              <c:strCache>
                <c:ptCount val="1"/>
                <c:pt idx="0">
                  <c:v>どちらかといえば そう思う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C64-43D7-8CD6-E0C3BF2BDD0E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'16'!$D$9:$D$19</c:f>
              <c:numCache>
                <c:formatCode>General</c:formatCode>
                <c:ptCount val="11"/>
                <c:pt idx="0" formatCode="0.0_);[Red]\(0.0\)">
                  <c:v>57</c:v>
                </c:pt>
                <c:pt idx="2" formatCode="0.0_);[Red]\(0.0\)">
                  <c:v>58</c:v>
                </c:pt>
                <c:pt idx="3" formatCode="0.0_);[Red]\(0.0\)">
                  <c:v>56.1</c:v>
                </c:pt>
                <c:pt idx="5" formatCode="0.0_);[Red]\(0.0\)">
                  <c:v>59.6</c:v>
                </c:pt>
                <c:pt idx="6" formatCode="0.0_);[Red]\(0.0\)">
                  <c:v>65.400000000000006</c:v>
                </c:pt>
                <c:pt idx="7" formatCode="0.0_);[Red]\(0.0\)">
                  <c:v>59.6</c:v>
                </c:pt>
                <c:pt idx="8" formatCode="0.0_);[Red]\(0.0\)">
                  <c:v>58.3</c:v>
                </c:pt>
                <c:pt idx="9" formatCode="0.0_);[Red]\(0.0\)">
                  <c:v>57.6</c:v>
                </c:pt>
                <c:pt idx="10" formatCode="0.0_);[Red]\(0.0\)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64-43D7-8CD6-E0C3BF2BDD0E}"/>
            </c:ext>
          </c:extLst>
        </c:ser>
        <c:ser>
          <c:idx val="2"/>
          <c:order val="2"/>
          <c:tx>
            <c:strRef>
              <c:f>'16'!$E$8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C64-43D7-8CD6-E0C3BF2BDD0E}"/>
              </c:ext>
            </c:extLst>
          </c:dPt>
          <c:dLbls>
            <c:dLbl>
              <c:idx val="0"/>
              <c:layout>
                <c:manualLayout>
                  <c:x val="-2.0403636956320393E-3"/>
                  <c:y val="-3.2857021770230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64-43D7-8CD6-E0C3BF2BDD0E}"/>
                </c:ext>
              </c:extLst>
            </c:dLbl>
            <c:dLbl>
              <c:idx val="2"/>
              <c:layout>
                <c:manualLayout>
                  <c:x val="1.02018184781587E-3"/>
                  <c:y val="-2.8163267116391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64-43D7-8CD6-E0C3BF2BDD0E}"/>
                </c:ext>
              </c:extLst>
            </c:dLbl>
            <c:dLbl>
              <c:idx val="3"/>
              <c:layout>
                <c:manualLayout>
                  <c:x val="0"/>
                  <c:y val="-3.129251901821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64-43D7-8CD6-E0C3BF2BDD0E}"/>
                </c:ext>
              </c:extLst>
            </c:dLbl>
            <c:dLbl>
              <c:idx val="5"/>
              <c:layout>
                <c:manualLayout>
                  <c:x val="-1.4962494253291207E-16"/>
                  <c:y val="-2.8163267116391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64-43D7-8CD6-E0C3BF2BDD0E}"/>
                </c:ext>
              </c:extLst>
            </c:dLbl>
            <c:dLbl>
              <c:idx val="6"/>
              <c:layout>
                <c:manualLayout>
                  <c:x val="0"/>
                  <c:y val="-2.8163267116391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C64-43D7-8CD6-E0C3BF2BDD0E}"/>
                </c:ext>
              </c:extLst>
            </c:dLbl>
            <c:dLbl>
              <c:idx val="7"/>
              <c:layout>
                <c:manualLayout>
                  <c:x val="0"/>
                  <c:y val="-2.8163267116391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C64-43D7-8CD6-E0C3BF2BDD0E}"/>
                </c:ext>
              </c:extLst>
            </c:dLbl>
            <c:dLbl>
              <c:idx val="8"/>
              <c:layout>
                <c:manualLayout>
                  <c:x val="1.0201818478160196E-3"/>
                  <c:y val="-3.129251901821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C64-43D7-8CD6-E0C3BF2BDD0E}"/>
                </c:ext>
              </c:extLst>
            </c:dLbl>
            <c:dLbl>
              <c:idx val="9"/>
              <c:layout>
                <c:manualLayout>
                  <c:x val="0"/>
                  <c:y val="-3.2857144969123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C64-43D7-8CD6-E0C3BF2BDD0E}"/>
                </c:ext>
              </c:extLst>
            </c:dLbl>
            <c:dLbl>
              <c:idx val="10"/>
              <c:layout>
                <c:manualLayout>
                  <c:x val="0"/>
                  <c:y val="-2.8163267116391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C64-43D7-8CD6-E0C3BF2BDD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'16'!$E$9:$E$19</c:f>
              <c:numCache>
                <c:formatCode>General</c:formatCode>
                <c:ptCount val="11"/>
                <c:pt idx="0" formatCode="0.0_);[Red]\(0.0\)">
                  <c:v>0.6</c:v>
                </c:pt>
                <c:pt idx="2" formatCode="0.0_);[Red]\(0.0\)">
                  <c:v>0.8</c:v>
                </c:pt>
                <c:pt idx="3" formatCode="0.0_);[Red]\(0.0\)">
                  <c:v>0.4</c:v>
                </c:pt>
                <c:pt idx="5" formatCode="0.0_);[Red]\(0.0\)">
                  <c:v>0</c:v>
                </c:pt>
                <c:pt idx="6" formatCode="0.0_);[Red]\(0.0\)">
                  <c:v>0</c:v>
                </c:pt>
                <c:pt idx="7" formatCode="0.0_);[Red]\(0.0\)">
                  <c:v>0.3</c:v>
                </c:pt>
                <c:pt idx="8" formatCode="0.0_);[Red]\(0.0\)">
                  <c:v>0.3</c:v>
                </c:pt>
                <c:pt idx="9" formatCode="0.0_);[Red]\(0.0\)">
                  <c:v>0</c:v>
                </c:pt>
                <c:pt idx="10" formatCode="0.0_);[Red]\(0.0\)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C64-43D7-8CD6-E0C3BF2BDD0E}"/>
            </c:ext>
          </c:extLst>
        </c:ser>
        <c:ser>
          <c:idx val="3"/>
          <c:order val="3"/>
          <c:tx>
            <c:strRef>
              <c:f>'16'!$F$8</c:f>
              <c:strCache>
                <c:ptCount val="1"/>
                <c:pt idx="0">
                  <c:v>どちらかといえば そう思わない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AC64-43D7-8CD6-E0C3BF2BDD0E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'16'!$F$9:$F$19</c:f>
              <c:numCache>
                <c:formatCode>General</c:formatCode>
                <c:ptCount val="11"/>
                <c:pt idx="0" formatCode="0.0_);[Red]\(0.0\)">
                  <c:v>6.7</c:v>
                </c:pt>
                <c:pt idx="2" formatCode="0.0_);[Red]\(0.0\)">
                  <c:v>7.3</c:v>
                </c:pt>
                <c:pt idx="3" formatCode="0.0_);[Red]\(0.0\)">
                  <c:v>6.1</c:v>
                </c:pt>
                <c:pt idx="5" formatCode="0.0_);[Red]\(0.0\)">
                  <c:v>10.5</c:v>
                </c:pt>
                <c:pt idx="6" formatCode="0.0_);[Red]\(0.0\)">
                  <c:v>8.3000000000000007</c:v>
                </c:pt>
                <c:pt idx="7" formatCode="0.0_);[Red]\(0.0\)">
                  <c:v>7.9</c:v>
                </c:pt>
                <c:pt idx="8" formatCode="0.0_);[Red]\(0.0\)">
                  <c:v>7.7</c:v>
                </c:pt>
                <c:pt idx="9" formatCode="0.0_);[Red]\(0.0\)">
                  <c:v>5.4</c:v>
                </c:pt>
                <c:pt idx="10" formatCode="0.0_);[Red]\(0.0\)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C64-43D7-8CD6-E0C3BF2BDD0E}"/>
            </c:ext>
          </c:extLst>
        </c:ser>
        <c:ser>
          <c:idx val="4"/>
          <c:order val="4"/>
          <c:tx>
            <c:strRef>
              <c:f>'16'!$G$8</c:f>
              <c:strCache>
                <c:ptCount val="1"/>
                <c:pt idx="0">
                  <c:v>そう思わない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AC64-43D7-8CD6-E0C3BF2BDD0E}"/>
              </c:ext>
            </c:extLst>
          </c:dPt>
          <c:dLbls>
            <c:dLbl>
              <c:idx val="0"/>
              <c:layout>
                <c:manualLayout>
                  <c:x val="0"/>
                  <c:y val="-3.129251901821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C64-43D7-8CD6-E0C3BF2BDD0E}"/>
                </c:ext>
              </c:extLst>
            </c:dLbl>
            <c:dLbl>
              <c:idx val="2"/>
              <c:layout>
                <c:manualLayout>
                  <c:x val="-1.0201818478160196E-3"/>
                  <c:y val="-2.8163267116391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C64-43D7-8CD6-E0C3BF2BDD0E}"/>
                </c:ext>
              </c:extLst>
            </c:dLbl>
            <c:dLbl>
              <c:idx val="3"/>
              <c:layout>
                <c:manualLayout>
                  <c:x val="0"/>
                  <c:y val="-3.129251901821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C64-43D7-8CD6-E0C3BF2BDD0E}"/>
                </c:ext>
              </c:extLst>
            </c:dLbl>
            <c:dLbl>
              <c:idx val="5"/>
              <c:layout>
                <c:manualLayout>
                  <c:x val="0"/>
                  <c:y val="-2.9727893067302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C64-43D7-8CD6-E0C3BF2BDD0E}"/>
                </c:ext>
              </c:extLst>
            </c:dLbl>
            <c:dLbl>
              <c:idx val="6"/>
              <c:layout>
                <c:manualLayout>
                  <c:x val="0"/>
                  <c:y val="-2.9727893067302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C64-43D7-8CD6-E0C3BF2BDD0E}"/>
                </c:ext>
              </c:extLst>
            </c:dLbl>
            <c:dLbl>
              <c:idx val="7"/>
              <c:layout>
                <c:manualLayout>
                  <c:x val="1.0201818478160196E-3"/>
                  <c:y val="-2.9727893067302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C64-43D7-8CD6-E0C3BF2BDD0E}"/>
                </c:ext>
              </c:extLst>
            </c:dLbl>
            <c:dLbl>
              <c:idx val="8"/>
              <c:layout>
                <c:manualLayout>
                  <c:x val="0"/>
                  <c:y val="-2.8163267116391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C64-43D7-8CD6-E0C3BF2BDD0E}"/>
                </c:ext>
              </c:extLst>
            </c:dLbl>
            <c:dLbl>
              <c:idx val="9"/>
              <c:layout>
                <c:manualLayout>
                  <c:x val="-1.0201818478160196E-3"/>
                  <c:y val="-3.129251901821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C64-43D7-8CD6-E0C3BF2BDD0E}"/>
                </c:ext>
              </c:extLst>
            </c:dLbl>
            <c:dLbl>
              <c:idx val="10"/>
              <c:layout>
                <c:manualLayout>
                  <c:x val="0"/>
                  <c:y val="-3.1292519018213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C64-43D7-8CD6-E0C3BF2BDD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'16'!$G$9:$G$19</c:f>
              <c:numCache>
                <c:formatCode>General</c:formatCode>
                <c:ptCount val="11"/>
                <c:pt idx="0" formatCode="0.0_);[Red]\(0.0\)">
                  <c:v>1.6</c:v>
                </c:pt>
                <c:pt idx="2" formatCode="0.0_);[Red]\(0.0\)">
                  <c:v>1.7</c:v>
                </c:pt>
                <c:pt idx="3" formatCode="0.0_);[Red]\(0.0\)">
                  <c:v>1.5</c:v>
                </c:pt>
                <c:pt idx="5" formatCode="0.0_);[Red]\(0.0\)">
                  <c:v>1.3</c:v>
                </c:pt>
                <c:pt idx="6" formatCode="0.0_);[Red]\(0.0\)">
                  <c:v>1.3</c:v>
                </c:pt>
                <c:pt idx="7" formatCode="0.0_);[Red]\(0.0\)">
                  <c:v>1.9</c:v>
                </c:pt>
                <c:pt idx="8" formatCode="0.0_);[Red]\(0.0\)">
                  <c:v>0.9</c:v>
                </c:pt>
                <c:pt idx="9" formatCode="0.0_);[Red]\(0.0\)">
                  <c:v>1.8</c:v>
                </c:pt>
                <c:pt idx="10" formatCode="0.0_);[Red]\(0.0\)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AC64-43D7-8CD6-E0C3BF2BD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065672"/>
        <c:axId val="604061832"/>
      </c:barChart>
      <c:catAx>
        <c:axId val="6040656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04061832"/>
        <c:crosses val="autoZero"/>
        <c:auto val="1"/>
        <c:lblAlgn val="ctr"/>
        <c:lblOffset val="100"/>
        <c:noMultiLvlLbl val="0"/>
      </c:catAx>
      <c:valAx>
        <c:axId val="60406183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04065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0.96979</cdr:x>
      <cdr:y>0.95098</cdr:y>
    </cdr:from>
    <cdr:to>
      <cdr:x>1</cdr:x>
      <cdr:y>0.98371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1869912" y="7397432"/>
          <a:ext cx="369713" cy="25463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7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75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548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00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768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27154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57934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13304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0553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8552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94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87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79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07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27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09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56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7FFA-E46F-4622-8033-9167FBF724D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FB676-8952-4852-B42D-08183883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6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48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188577D-27E4-F04E-EA7A-350DBA7DB76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68300" y="1003300"/>
          <a:ext cx="8331200" cy="544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92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2022-09-14T08:45:26Z</dcterms:created>
  <dcterms:modified xsi:type="dcterms:W3CDTF">2022-09-14T08:45:26Z</dcterms:modified>
</cp:coreProperties>
</file>