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心のバリアフリーが必要か</a:t>
            </a:r>
            <a:endParaRPr lang="en-US" altLang="ja-JP" dirty="0"/>
          </a:p>
        </c:rich>
      </c:tx>
      <c:layout>
        <c:manualLayout>
          <c:xMode val="edge"/>
          <c:yMode val="edge"/>
          <c:x val="0.36875466070096941"/>
          <c:y val="1.41843971631205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'15'!$C$8</c:f>
              <c:strCache>
                <c:ptCount val="1"/>
                <c:pt idx="0">
                  <c:v>そう思う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330-4705-8D2E-7EA47ECEDF7B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'15'!$C$9:$C$19</c:f>
              <c:numCache>
                <c:formatCode>General</c:formatCode>
                <c:ptCount val="11"/>
                <c:pt idx="0" formatCode="0.0_ ">
                  <c:v>64.400000000000006</c:v>
                </c:pt>
                <c:pt idx="2" formatCode="0.0_ ">
                  <c:v>62.2</c:v>
                </c:pt>
                <c:pt idx="3" formatCode="0.0_ ">
                  <c:v>66.400000000000006</c:v>
                </c:pt>
                <c:pt idx="5" formatCode="0.0_ ">
                  <c:v>68.900000000000006</c:v>
                </c:pt>
                <c:pt idx="6" formatCode="0.0_ ">
                  <c:v>60</c:v>
                </c:pt>
                <c:pt idx="7" formatCode="0.0_ ">
                  <c:v>58.2</c:v>
                </c:pt>
                <c:pt idx="8" formatCode="0.0_ ">
                  <c:v>60.2</c:v>
                </c:pt>
                <c:pt idx="9" formatCode="0.0_ ">
                  <c:v>69</c:v>
                </c:pt>
                <c:pt idx="10" formatCode="0.0_ ">
                  <c:v>68.599999999999994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30-4705-8D2E-7EA47ECEDF7B}"/>
            </c:ext>
          </c:extLst>
        </c:ser>
        <c:ser>
          <c:idx val="1"/>
          <c:order val="1"/>
          <c:tx>
            <c:strRef>
              <c:f>'15'!$D$8</c:f>
              <c:strCache>
                <c:ptCount val="1"/>
                <c:pt idx="0">
                  <c:v>どちらかといえば そう思う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330-4705-8D2E-7EA47ECEDF7B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'15'!$D$9:$D$19</c:f>
              <c:numCache>
                <c:formatCode>General</c:formatCode>
                <c:ptCount val="11"/>
                <c:pt idx="0" formatCode="0.0_ ">
                  <c:v>31.7</c:v>
                </c:pt>
                <c:pt idx="2" formatCode="0.0_ ">
                  <c:v>32.6</c:v>
                </c:pt>
                <c:pt idx="3" formatCode="0.0_ ">
                  <c:v>30.8</c:v>
                </c:pt>
                <c:pt idx="5" formatCode="0.0_ ">
                  <c:v>28.1</c:v>
                </c:pt>
                <c:pt idx="6" formatCode="0.0_ ">
                  <c:v>34.200000000000003</c:v>
                </c:pt>
                <c:pt idx="7" formatCode="0.0_ ">
                  <c:v>38.299999999999997</c:v>
                </c:pt>
                <c:pt idx="8" formatCode="0.0_ ">
                  <c:v>36.1</c:v>
                </c:pt>
                <c:pt idx="9" formatCode="0.0_ ">
                  <c:v>28.7</c:v>
                </c:pt>
                <c:pt idx="10" formatCode="0.0_ ">
                  <c:v>26.6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330-4705-8D2E-7EA47ECEDF7B}"/>
            </c:ext>
          </c:extLst>
        </c:ser>
        <c:ser>
          <c:idx val="2"/>
          <c:order val="2"/>
          <c:tx>
            <c:strRef>
              <c:f>'15'!$E$8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330-4705-8D2E-7EA47ECEDF7B}"/>
              </c:ext>
            </c:extLst>
          </c:dPt>
          <c:dLbls>
            <c:dLbl>
              <c:idx val="0"/>
              <c:layout>
                <c:manualLayout>
                  <c:x val="-1.0999522256971933E-3"/>
                  <c:y val="-3.1944446607079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330-4705-8D2E-7EA47ECEDF7B}"/>
                </c:ext>
              </c:extLst>
            </c:dLbl>
            <c:dLbl>
              <c:idx val="2"/>
              <c:layout>
                <c:manualLayout>
                  <c:x val="-7.6996655798792233E-3"/>
                  <c:y val="-3.0423282482932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330-4705-8D2E-7EA47ECEDF7B}"/>
                </c:ext>
              </c:extLst>
            </c:dLbl>
            <c:dLbl>
              <c:idx val="3"/>
              <c:layout>
                <c:manualLayout>
                  <c:x val="-1.3199426708364383E-2"/>
                  <c:y val="-3.3465490954523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30-4705-8D2E-7EA47ECEDF7B}"/>
                </c:ext>
              </c:extLst>
            </c:dLbl>
            <c:dLbl>
              <c:idx val="5"/>
              <c:layout>
                <c:manualLayout>
                  <c:x val="-8.7996178055762559E-3"/>
                  <c:y val="-2.7380954234639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330-4705-8D2E-7EA47ECEDF7B}"/>
                </c:ext>
              </c:extLst>
            </c:dLbl>
            <c:dLbl>
              <c:idx val="6"/>
              <c:layout>
                <c:manualLayout>
                  <c:x val="-7.6996655798792233E-3"/>
                  <c:y val="-3.0423282482932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330-4705-8D2E-7EA47ECEDF7B}"/>
                </c:ext>
              </c:extLst>
            </c:dLbl>
            <c:dLbl>
              <c:idx val="7"/>
              <c:layout>
                <c:manualLayout>
                  <c:x val="-5.4997611284853211E-3"/>
                  <c:y val="-2.8902118358785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30-4705-8D2E-7EA47ECEDF7B}"/>
                </c:ext>
              </c:extLst>
            </c:dLbl>
            <c:dLbl>
              <c:idx val="8"/>
              <c:layout>
                <c:manualLayout>
                  <c:x val="-7.6996655798793846E-3"/>
                  <c:y val="-2.585979011049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330-4705-8D2E-7EA47ECEDF7B}"/>
                </c:ext>
              </c:extLst>
            </c:dLbl>
            <c:dLbl>
              <c:idx val="9"/>
              <c:layout>
                <c:manualLayout>
                  <c:x val="-9.899570031273449E-3"/>
                  <c:y val="-2.4338625986346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330-4705-8D2E-7EA47ECEDF7B}"/>
                </c:ext>
              </c:extLst>
            </c:dLbl>
            <c:dLbl>
              <c:idx val="10"/>
              <c:layout>
                <c:manualLayout>
                  <c:x val="-8.7996178055762559E-3"/>
                  <c:y val="-2.5859790110492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330-4705-8D2E-7EA47ECED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'15'!$E$9:$E$19</c:f>
              <c:numCache>
                <c:formatCode>General</c:formatCode>
                <c:ptCount val="11"/>
                <c:pt idx="0" formatCode="0.0_ ">
                  <c:v>0.4</c:v>
                </c:pt>
                <c:pt idx="2" formatCode="0.0_ ">
                  <c:v>0.2</c:v>
                </c:pt>
                <c:pt idx="3" formatCode="0.0_ ">
                  <c:v>0.7</c:v>
                </c:pt>
                <c:pt idx="5" formatCode="0.0_ ">
                  <c:v>0</c:v>
                </c:pt>
                <c:pt idx="6" formatCode="0.0_ ">
                  <c:v>0</c:v>
                </c:pt>
                <c:pt idx="7" formatCode="0.0_ ">
                  <c:v>0</c:v>
                </c:pt>
                <c:pt idx="8" formatCode="0.0_ ">
                  <c:v>0</c:v>
                </c:pt>
                <c:pt idx="9" formatCode="0.0_ ">
                  <c:v>0</c:v>
                </c:pt>
                <c:pt idx="10" formatCode="0.0_ 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330-4705-8D2E-7EA47ECEDF7B}"/>
            </c:ext>
          </c:extLst>
        </c:ser>
        <c:ser>
          <c:idx val="3"/>
          <c:order val="3"/>
          <c:tx>
            <c:strRef>
              <c:f>'15'!$F$8</c:f>
              <c:strCache>
                <c:ptCount val="1"/>
                <c:pt idx="0">
                  <c:v>どちらかといえば そう思わない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2330-4705-8D2E-7EA47ECEDF7B}"/>
              </c:ext>
            </c:extLst>
          </c:dPt>
          <c:dLbls>
            <c:dLbl>
              <c:idx val="0"/>
              <c:layout>
                <c:manualLayout>
                  <c:x val="9.8995700312732877E-3"/>
                  <c:y val="-3.346561073122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330-4705-8D2E-7EA47ECEDF7B}"/>
                </c:ext>
              </c:extLst>
            </c:dLbl>
            <c:dLbl>
              <c:idx val="2"/>
              <c:layout>
                <c:manualLayout>
                  <c:x val="1.099952225697032E-3"/>
                  <c:y val="-2.7380954234639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330-4705-8D2E-7EA47ECEDF7B}"/>
                </c:ext>
              </c:extLst>
            </c:dLbl>
            <c:dLbl>
              <c:idx val="3"/>
              <c:layout>
                <c:manualLayout>
                  <c:x val="-2.1999044513942253E-3"/>
                  <c:y val="-3.1944446607079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330-4705-8D2E-7EA47ECEDF7B}"/>
                </c:ext>
              </c:extLst>
            </c:dLbl>
            <c:dLbl>
              <c:idx val="5"/>
              <c:layout>
                <c:manualLayout>
                  <c:x val="-1.6132446280160404E-16"/>
                  <c:y val="-2.8902118358786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330-4705-8D2E-7EA47ECEDF7B}"/>
                </c:ext>
              </c:extLst>
            </c:dLbl>
            <c:dLbl>
              <c:idx val="6"/>
              <c:layout>
                <c:manualLayout>
                  <c:x val="0"/>
                  <c:y val="-2.5859790110492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330-4705-8D2E-7EA47ECEDF7B}"/>
                </c:ext>
              </c:extLst>
            </c:dLbl>
            <c:dLbl>
              <c:idx val="7"/>
              <c:layout>
                <c:manualLayout>
                  <c:x val="0"/>
                  <c:y val="-2.7380954234639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330-4705-8D2E-7EA47ECEDF7B}"/>
                </c:ext>
              </c:extLst>
            </c:dLbl>
            <c:dLbl>
              <c:idx val="8"/>
              <c:layout>
                <c:manualLayout>
                  <c:x val="0"/>
                  <c:y val="-2.7380954234639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330-4705-8D2E-7EA47ECEDF7B}"/>
                </c:ext>
              </c:extLst>
            </c:dLbl>
            <c:dLbl>
              <c:idx val="9"/>
              <c:layout>
                <c:manualLayout>
                  <c:x val="-1.6132446280160404E-16"/>
                  <c:y val="-2.5859790110492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330-4705-8D2E-7EA47ECEDF7B}"/>
                </c:ext>
              </c:extLst>
            </c:dLbl>
            <c:dLbl>
              <c:idx val="10"/>
              <c:layout>
                <c:manualLayout>
                  <c:x val="5.4997611284851597E-3"/>
                  <c:y val="-2.4338625986346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330-4705-8D2E-7EA47ECED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'15'!$F$9:$F$19</c:f>
              <c:numCache>
                <c:formatCode>General</c:formatCode>
                <c:ptCount val="11"/>
                <c:pt idx="0" formatCode="0.0_ ">
                  <c:v>1.9</c:v>
                </c:pt>
                <c:pt idx="2" formatCode="0.0_ ">
                  <c:v>2.5</c:v>
                </c:pt>
                <c:pt idx="3" formatCode="0.0_ ">
                  <c:v>1.3</c:v>
                </c:pt>
                <c:pt idx="5" formatCode="0.0_ ">
                  <c:v>1.8</c:v>
                </c:pt>
                <c:pt idx="6" formatCode="0.0_ ">
                  <c:v>2.5</c:v>
                </c:pt>
                <c:pt idx="7" formatCode="0.0_ ">
                  <c:v>2.7</c:v>
                </c:pt>
                <c:pt idx="8" formatCode="0.0_ ">
                  <c:v>2.2000000000000002</c:v>
                </c:pt>
                <c:pt idx="9" formatCode="0.0_ ">
                  <c:v>1.5</c:v>
                </c:pt>
                <c:pt idx="10" formatCode="0.0_ 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2330-4705-8D2E-7EA47ECEDF7B}"/>
            </c:ext>
          </c:extLst>
        </c:ser>
        <c:ser>
          <c:idx val="4"/>
          <c:order val="4"/>
          <c:tx>
            <c:strRef>
              <c:f>'15'!$G$8</c:f>
              <c:strCache>
                <c:ptCount val="1"/>
                <c:pt idx="0">
                  <c:v>そう思わない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2330-4705-8D2E-7EA47ECEDF7B}"/>
              </c:ext>
            </c:extLst>
          </c:dPt>
          <c:dLbls>
            <c:dLbl>
              <c:idx val="0"/>
              <c:layout>
                <c:manualLayout>
                  <c:x val="1.649928338545548E-2"/>
                  <c:y val="-1.52116412414663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330-4705-8D2E-7EA47ECEDF7B}"/>
                </c:ext>
              </c:extLst>
            </c:dLbl>
            <c:dLbl>
              <c:idx val="2"/>
              <c:layout>
                <c:manualLayout>
                  <c:x val="1.9799140062546412E-2"/>
                  <c:y val="-1.52116412414663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330-4705-8D2E-7EA47ECEDF7B}"/>
                </c:ext>
              </c:extLst>
            </c:dLbl>
            <c:dLbl>
              <c:idx val="3"/>
              <c:layout>
                <c:manualLayout>
                  <c:x val="1.2099474482667351E-2"/>
                  <c:y val="-1.52116412414663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330-4705-8D2E-7EA47ECEDF7B}"/>
                </c:ext>
              </c:extLst>
            </c:dLbl>
            <c:dLbl>
              <c:idx val="5"/>
              <c:layout>
                <c:manualLayout>
                  <c:x val="1.42993789340614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2330-4705-8D2E-7EA47ECEDF7B}"/>
                </c:ext>
              </c:extLst>
            </c:dLbl>
            <c:dLbl>
              <c:idx val="6"/>
              <c:layout>
                <c:manualLayout>
                  <c:x val="2.41989489653347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330-4705-8D2E-7EA47ECEDF7B}"/>
                </c:ext>
              </c:extLst>
            </c:dLbl>
            <c:dLbl>
              <c:idx val="7"/>
              <c:layout>
                <c:manualLayout>
                  <c:x val="1.3199426708364383E-2"/>
                  <c:y val="-1.52116412414652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2330-4705-8D2E-7EA47ECEDF7B}"/>
                </c:ext>
              </c:extLst>
            </c:dLbl>
            <c:dLbl>
              <c:idx val="8"/>
              <c:layout>
                <c:manualLayout>
                  <c:x val="1.6499283385455317E-2"/>
                  <c:y val="-1.52116412414663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2330-4705-8D2E-7EA47ECEDF7B}"/>
                </c:ext>
              </c:extLst>
            </c:dLbl>
            <c:dLbl>
              <c:idx val="9"/>
              <c:layout>
                <c:manualLayout>
                  <c:x val="1.2099474482667351E-2"/>
                  <c:y val="1.115507471270034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2330-4705-8D2E-7EA47ECEDF7B}"/>
                </c:ext>
              </c:extLst>
            </c:dLbl>
            <c:dLbl>
              <c:idx val="10"/>
              <c:layout>
                <c:manualLayout>
                  <c:x val="1.7599235611152512E-2"/>
                  <c:y val="-1.52116412414663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2330-4705-8D2E-7EA47ECED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'15'!$G$9:$G$19</c:f>
              <c:numCache>
                <c:formatCode>General</c:formatCode>
                <c:ptCount val="11"/>
                <c:pt idx="0" formatCode="0.0_ ">
                  <c:v>1.6</c:v>
                </c:pt>
                <c:pt idx="2" formatCode="0.0_ ">
                  <c:v>2.5</c:v>
                </c:pt>
                <c:pt idx="3" formatCode="0.0_ ">
                  <c:v>0.8</c:v>
                </c:pt>
                <c:pt idx="5" formatCode="0.0_ ">
                  <c:v>1.3</c:v>
                </c:pt>
                <c:pt idx="6" formatCode="0.0_ ">
                  <c:v>3.3</c:v>
                </c:pt>
                <c:pt idx="7" formatCode="0.0_ ">
                  <c:v>0.8</c:v>
                </c:pt>
                <c:pt idx="8" formatCode="0.0_ ">
                  <c:v>1.5</c:v>
                </c:pt>
                <c:pt idx="9" formatCode="0.0_ ">
                  <c:v>0.9</c:v>
                </c:pt>
                <c:pt idx="10" formatCode="0.0_ 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2330-4705-8D2E-7EA47ECED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8921608"/>
        <c:axId val="578921288"/>
      </c:barChart>
      <c:catAx>
        <c:axId val="5789216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921288"/>
        <c:crosses val="autoZero"/>
        <c:auto val="1"/>
        <c:lblAlgn val="ctr"/>
        <c:lblOffset val="100"/>
        <c:noMultiLvlLbl val="0"/>
      </c:catAx>
      <c:valAx>
        <c:axId val="578921288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921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0.96754</cdr:x>
      <cdr:y>0.95047</cdr:y>
    </cdr:from>
    <cdr:to>
      <cdr:x>1</cdr:x>
      <cdr:y>0.98221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0966778" y="7604740"/>
          <a:ext cx="367972" cy="25389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963E-59B5-4E01-BA7B-B220B2C4A15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153-45CF-49BA-9900-937FFD3E2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265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963E-59B5-4E01-BA7B-B220B2C4A15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153-45CF-49BA-9900-937FFD3E2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34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963E-59B5-4E01-BA7B-B220B2C4A15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153-45CF-49BA-9900-937FFD3E2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185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594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765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79409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51587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65967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6480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32629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963E-59B5-4E01-BA7B-B220B2C4A15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153-45CF-49BA-9900-937FFD3E2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0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963E-59B5-4E01-BA7B-B220B2C4A15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153-45CF-49BA-9900-937FFD3E2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82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963E-59B5-4E01-BA7B-B220B2C4A15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153-45CF-49BA-9900-937FFD3E2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01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963E-59B5-4E01-BA7B-B220B2C4A15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153-45CF-49BA-9900-937FFD3E2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0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963E-59B5-4E01-BA7B-B220B2C4A15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153-45CF-49BA-9900-937FFD3E2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73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963E-59B5-4E01-BA7B-B220B2C4A15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153-45CF-49BA-9900-937FFD3E2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93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963E-59B5-4E01-BA7B-B220B2C4A15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153-45CF-49BA-9900-937FFD3E2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48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963E-59B5-4E01-BA7B-B220B2C4A15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153-45CF-49BA-9900-937FFD3E2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1963E-59B5-4E01-BA7B-B220B2C4A15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2A153-45CF-49BA-9900-937FFD3E2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87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62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0D52200-87CF-40E8-EDA0-D70E3696532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5100" y="1066800"/>
          <a:ext cx="8515350" cy="537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191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2022-09-14T08:45:27Z</dcterms:created>
  <dcterms:modified xsi:type="dcterms:W3CDTF">2022-09-14T08:45:27Z</dcterms:modified>
</cp:coreProperties>
</file>