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心のバリアフリーの認知度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よく知っていた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49B-49F1-9A16-25AD13AA4C96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'14'!$C$9:$C$19</c:f>
              <c:numCache>
                <c:formatCode>General</c:formatCode>
                <c:ptCount val="11"/>
                <c:pt idx="0" formatCode="0.0_ ">
                  <c:v>8.9</c:v>
                </c:pt>
                <c:pt idx="2" formatCode="0.0_ ">
                  <c:v>8.6999999999999993</c:v>
                </c:pt>
                <c:pt idx="3" formatCode="0.0_ ">
                  <c:v>9.1</c:v>
                </c:pt>
                <c:pt idx="5" formatCode="0.0_ ">
                  <c:v>14.9</c:v>
                </c:pt>
                <c:pt idx="6" formatCode="0.0_ ">
                  <c:v>8.8000000000000007</c:v>
                </c:pt>
                <c:pt idx="7" formatCode="0.0_ ">
                  <c:v>7.7</c:v>
                </c:pt>
                <c:pt idx="8" formatCode="0.0_ ">
                  <c:v>7.7</c:v>
                </c:pt>
                <c:pt idx="9" formatCode="0.0_ ">
                  <c:v>6.6</c:v>
                </c:pt>
                <c:pt idx="10" formatCode="0.0_ 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9B-49F1-9A16-25AD13AA4C96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言葉だけは知っていた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49B-49F1-9A16-25AD13AA4C96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'14'!$D$9:$D$19</c:f>
              <c:numCache>
                <c:formatCode>General</c:formatCode>
                <c:ptCount val="11"/>
                <c:pt idx="0" formatCode="0.0_ ">
                  <c:v>28.9</c:v>
                </c:pt>
                <c:pt idx="2" formatCode="0.0_ ">
                  <c:v>27</c:v>
                </c:pt>
                <c:pt idx="3" formatCode="0.0_ ">
                  <c:v>30.6</c:v>
                </c:pt>
                <c:pt idx="5" formatCode="0.0_ ">
                  <c:v>33.799999999999997</c:v>
                </c:pt>
                <c:pt idx="6" formatCode="0.0_ ">
                  <c:v>28.3</c:v>
                </c:pt>
                <c:pt idx="7" formatCode="0.0_ ">
                  <c:v>27.9</c:v>
                </c:pt>
                <c:pt idx="8" formatCode="0.0_ ">
                  <c:v>26.5</c:v>
                </c:pt>
                <c:pt idx="9" formatCode="0.0_ ">
                  <c:v>26.9</c:v>
                </c:pt>
                <c:pt idx="10" formatCode="0.0_ 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9B-49F1-9A16-25AD13AA4C96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知らなかった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49B-49F1-9A16-25AD13AA4C96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'14'!$E$9:$E$19</c:f>
              <c:numCache>
                <c:formatCode>General</c:formatCode>
                <c:ptCount val="11"/>
                <c:pt idx="0" formatCode="0.0_ ">
                  <c:v>61.9</c:v>
                </c:pt>
                <c:pt idx="2" formatCode="0.0_ ">
                  <c:v>63.9</c:v>
                </c:pt>
                <c:pt idx="3" formatCode="0.0_ ">
                  <c:v>60.2</c:v>
                </c:pt>
                <c:pt idx="5" formatCode="0.0_ ">
                  <c:v>51.3</c:v>
                </c:pt>
                <c:pt idx="6" formatCode="0.0_ ">
                  <c:v>62.5</c:v>
                </c:pt>
                <c:pt idx="7" formatCode="0.0_ ">
                  <c:v>64.5</c:v>
                </c:pt>
                <c:pt idx="8" formatCode="0.0_ ">
                  <c:v>65.7</c:v>
                </c:pt>
                <c:pt idx="9" formatCode="0.0_ ">
                  <c:v>66.3</c:v>
                </c:pt>
                <c:pt idx="10" formatCode="0.0_ ">
                  <c:v>59.4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9B-49F1-9A16-25AD13AA4C96}"/>
            </c:ext>
          </c:extLst>
        </c:ser>
        <c:ser>
          <c:idx val="3"/>
          <c:order val="3"/>
          <c:tx>
            <c:strRef>
              <c:f>'14'!$F$8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49B-49F1-9A16-25AD13AA4C96}"/>
              </c:ext>
            </c:extLst>
          </c:dPt>
          <c:dLbls>
            <c:dLbl>
              <c:idx val="0"/>
              <c:layout>
                <c:manualLayout>
                  <c:x val="-1.0240655401945725E-3"/>
                  <c:y val="-3.42843119824955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49B-49F1-9A16-25AD13AA4C96}"/>
                </c:ext>
              </c:extLst>
            </c:dLbl>
            <c:dLbl>
              <c:idx val="2"/>
              <c:layout>
                <c:manualLayout>
                  <c:x val="0"/>
                  <c:y val="-2.938666331406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49B-49F1-9A16-25AD13AA4C96}"/>
                </c:ext>
              </c:extLst>
            </c:dLbl>
            <c:dLbl>
              <c:idx val="3"/>
              <c:layout>
                <c:manualLayout>
                  <c:x val="-1.0240655401947227E-3"/>
                  <c:y val="-2.6121478501393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49B-49F1-9A16-25AD13AA4C96}"/>
                </c:ext>
              </c:extLst>
            </c:dLbl>
            <c:dLbl>
              <c:idx val="5"/>
              <c:layout>
                <c:manualLayout>
                  <c:x val="-1.0240655401945725E-3"/>
                  <c:y val="-2.6121478501393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49B-49F1-9A16-25AD13AA4C96}"/>
                </c:ext>
              </c:extLst>
            </c:dLbl>
            <c:dLbl>
              <c:idx val="6"/>
              <c:layout>
                <c:manualLayout>
                  <c:x val="0"/>
                  <c:y val="-2.938666331406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49B-49F1-9A16-25AD13AA4C96}"/>
                </c:ext>
              </c:extLst>
            </c:dLbl>
            <c:dLbl>
              <c:idx val="7"/>
              <c:layout>
                <c:manualLayout>
                  <c:x val="-1.0293671977309828E-3"/>
                  <c:y val="-2.4992794034549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49B-49F1-9A16-25AD13AA4C96}"/>
                </c:ext>
              </c:extLst>
            </c:dLbl>
            <c:dLbl>
              <c:idx val="8"/>
              <c:layout>
                <c:manualLayout>
                  <c:x val="-1.5019454416834645E-16"/>
                  <c:y val="-2.938666331406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49B-49F1-9A16-25AD13AA4C96}"/>
                </c:ext>
              </c:extLst>
            </c:dLbl>
            <c:dLbl>
              <c:idx val="9"/>
              <c:layout>
                <c:manualLayout>
                  <c:x val="-1.5019454416834645E-16"/>
                  <c:y val="-2.9386663314067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49B-49F1-9A16-25AD13AA4C96}"/>
                </c:ext>
              </c:extLst>
            </c:dLbl>
            <c:dLbl>
              <c:idx val="10"/>
              <c:layout>
                <c:manualLayout>
                  <c:x val="-1.0240655401945725E-3"/>
                  <c:y val="-2.9386663314067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49B-49F1-9A16-25AD13AA4C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'14'!$F$9:$F$19</c:f>
              <c:numCache>
                <c:formatCode>General</c:formatCode>
                <c:ptCount val="11"/>
                <c:pt idx="0" formatCode="0.0_ ">
                  <c:v>0.3</c:v>
                </c:pt>
                <c:pt idx="2" formatCode="0.0_ ">
                  <c:v>0.4</c:v>
                </c:pt>
                <c:pt idx="3" formatCode="0.0_ ">
                  <c:v>0.2</c:v>
                </c:pt>
                <c:pt idx="5" formatCode="0.0_ ">
                  <c:v>0</c:v>
                </c:pt>
                <c:pt idx="6" formatCode="0.0_ ">
                  <c:v>0.4</c:v>
                </c:pt>
                <c:pt idx="7" formatCode="0.0_ ">
                  <c:v>0</c:v>
                </c:pt>
                <c:pt idx="8" formatCode="0.0_ ">
                  <c:v>0</c:v>
                </c:pt>
                <c:pt idx="9" formatCode="0.0_ ">
                  <c:v>0.3</c:v>
                </c:pt>
                <c:pt idx="10" formatCode="0.0_ 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249B-49F1-9A16-25AD13AA4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8884488"/>
        <c:axId val="578880008"/>
      </c:barChart>
      <c:catAx>
        <c:axId val="578884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80008"/>
        <c:crosses val="autoZero"/>
        <c:auto val="1"/>
        <c:lblAlgn val="ctr"/>
        <c:lblOffset val="100"/>
        <c:noMultiLvlLbl val="0"/>
      </c:catAx>
      <c:valAx>
        <c:axId val="578880008"/>
        <c:scaling>
          <c:orientation val="minMax"/>
          <c:max val="100.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78884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0.97049</cdr:x>
      <cdr:y>0.94321</cdr:y>
    </cdr:from>
    <cdr:to>
      <cdr:x>1</cdr:x>
      <cdr:y>0.97723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1921818" y="7410496"/>
          <a:ext cx="362546" cy="26731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31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58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583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153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382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7998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77960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72171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806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8211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002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15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49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48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8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4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59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ADB8E-5BDA-420F-B02B-36DAAB96B4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DC6D-5423-494D-9F9B-1D016EDE70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82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30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F31900C-1C4A-B880-4293-5BCF69A5172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600" y="1003300"/>
          <a:ext cx="88011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61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2022-09-14T08:45:28Z</dcterms:created>
  <dcterms:modified xsi:type="dcterms:W3CDTF">2022-09-14T08:45:28Z</dcterms:modified>
</cp:coreProperties>
</file>