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周囲の人の許容度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'10'!$C$8</c:f>
              <c:strCache>
                <c:ptCount val="1"/>
                <c:pt idx="0">
                  <c:v>賛成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9B-4DC1-A832-112CFB501EB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'10'!$C$9:$C$19</c:f>
              <c:numCache>
                <c:formatCode>General</c:formatCode>
                <c:ptCount val="11"/>
                <c:pt idx="0">
                  <c:v>55.6</c:v>
                </c:pt>
                <c:pt idx="2">
                  <c:v>56</c:v>
                </c:pt>
                <c:pt idx="3">
                  <c:v>55.3</c:v>
                </c:pt>
                <c:pt idx="5">
                  <c:v>70.599999999999994</c:v>
                </c:pt>
                <c:pt idx="6">
                  <c:v>64.2</c:v>
                </c:pt>
                <c:pt idx="7">
                  <c:v>51.1</c:v>
                </c:pt>
                <c:pt idx="8">
                  <c:v>55.6</c:v>
                </c:pt>
                <c:pt idx="9">
                  <c:v>52.8</c:v>
                </c:pt>
                <c:pt idx="10">
                  <c:v>50.2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9B-4DC1-A832-112CFB501EB9}"/>
            </c:ext>
          </c:extLst>
        </c:ser>
        <c:ser>
          <c:idx val="1"/>
          <c:order val="1"/>
          <c:tx>
            <c:strRef>
              <c:f>'10'!$D$8</c:f>
              <c:strCache>
                <c:ptCount val="1"/>
                <c:pt idx="0">
                  <c:v>どちらかといえば賛成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69B-4DC1-A832-112CFB501EB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'10'!$D$9:$D$19</c:f>
              <c:numCache>
                <c:formatCode>General</c:formatCode>
                <c:ptCount val="11"/>
                <c:pt idx="0">
                  <c:v>35.1</c:v>
                </c:pt>
                <c:pt idx="2">
                  <c:v>35.200000000000003</c:v>
                </c:pt>
                <c:pt idx="3">
                  <c:v>35</c:v>
                </c:pt>
                <c:pt idx="5">
                  <c:v>23.2</c:v>
                </c:pt>
                <c:pt idx="6">
                  <c:v>27.9</c:v>
                </c:pt>
                <c:pt idx="7">
                  <c:v>41.8</c:v>
                </c:pt>
                <c:pt idx="8">
                  <c:v>37.700000000000003</c:v>
                </c:pt>
                <c:pt idx="9">
                  <c:v>38.200000000000003</c:v>
                </c:pt>
                <c:pt idx="10">
                  <c:v>35.200000000000003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69B-4DC1-A832-112CFB501EB9}"/>
            </c:ext>
          </c:extLst>
        </c:ser>
        <c:ser>
          <c:idx val="2"/>
          <c:order val="2"/>
          <c:tx>
            <c:strRef>
              <c:f>'10'!$E$8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69B-4DC1-A832-112CFB501EB9}"/>
              </c:ext>
            </c:extLst>
          </c:dPt>
          <c:dLbls>
            <c:dLbl>
              <c:idx val="0"/>
              <c:layout>
                <c:manualLayout>
                  <c:x val="-3.3333330417031461E-3"/>
                  <c:y val="-2.9470110653917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9B-4DC1-A832-112CFB501EB9}"/>
                </c:ext>
              </c:extLst>
            </c:dLbl>
            <c:dLbl>
              <c:idx val="2"/>
              <c:layout>
                <c:manualLayout>
                  <c:x val="0"/>
                  <c:y val="-2.9470239570100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9B-4DC1-A832-112CFB501EB9}"/>
                </c:ext>
              </c:extLst>
            </c:dLbl>
            <c:dLbl>
              <c:idx val="3"/>
              <c:layout>
                <c:manualLayout>
                  <c:x val="0"/>
                  <c:y val="-2.7833004038428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9B-4DC1-A832-112CFB501EB9}"/>
                </c:ext>
              </c:extLst>
            </c:dLbl>
            <c:dLbl>
              <c:idx val="5"/>
              <c:layout>
                <c:manualLayout>
                  <c:x val="0"/>
                  <c:y val="-2.9470239570100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69B-4DC1-A832-112CFB501EB9}"/>
                </c:ext>
              </c:extLst>
            </c:dLbl>
            <c:dLbl>
              <c:idx val="6"/>
              <c:layout>
                <c:manualLayout>
                  <c:x val="-1.6296106616534479E-16"/>
                  <c:y val="-2.2921297443411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69B-4DC1-A832-112CFB501EB9}"/>
                </c:ext>
              </c:extLst>
            </c:dLbl>
            <c:dLbl>
              <c:idx val="7"/>
              <c:layout>
                <c:manualLayout>
                  <c:x val="0"/>
                  <c:y val="-3.1107475101772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69B-4DC1-A832-112CFB501EB9}"/>
                </c:ext>
              </c:extLst>
            </c:dLbl>
            <c:dLbl>
              <c:idx val="8"/>
              <c:layout>
                <c:manualLayout>
                  <c:x val="0"/>
                  <c:y val="-3.1107475101772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69B-4DC1-A832-112CFB501EB9}"/>
                </c:ext>
              </c:extLst>
            </c:dLbl>
            <c:dLbl>
              <c:idx val="9"/>
              <c:layout>
                <c:manualLayout>
                  <c:x val="0"/>
                  <c:y val="-2.6195768506756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69B-4DC1-A832-112CFB501EB9}"/>
                </c:ext>
              </c:extLst>
            </c:dLbl>
            <c:dLbl>
              <c:idx val="10"/>
              <c:layout>
                <c:manualLayout>
                  <c:x val="5.5555550695050807E-3"/>
                  <c:y val="-4.256812382347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69B-4DC1-A832-112CFB501E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'10'!$E$9:$E$19</c:f>
              <c:numCache>
                <c:formatCode>General</c:formatCode>
                <c:ptCount val="11"/>
                <c:pt idx="0">
                  <c:v>1.3</c:v>
                </c:pt>
                <c:pt idx="2">
                  <c:v>1.1000000000000001</c:v>
                </c:pt>
                <c:pt idx="3">
                  <c:v>1.5</c:v>
                </c:pt>
                <c:pt idx="5">
                  <c:v>0.4</c:v>
                </c:pt>
                <c:pt idx="6">
                  <c:v>0</c:v>
                </c:pt>
                <c:pt idx="7">
                  <c:v>0.5</c:v>
                </c:pt>
                <c:pt idx="8">
                  <c:v>0.3</c:v>
                </c:pt>
                <c:pt idx="9">
                  <c:v>1.8</c:v>
                </c:pt>
                <c:pt idx="1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69B-4DC1-A832-112CFB501EB9}"/>
            </c:ext>
          </c:extLst>
        </c:ser>
        <c:ser>
          <c:idx val="3"/>
          <c:order val="3"/>
          <c:tx>
            <c:strRef>
              <c:f>'10'!$F$8</c:f>
              <c:strCache>
                <c:ptCount val="1"/>
                <c:pt idx="0">
                  <c:v>どちらかといえば反対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569B-4DC1-A832-112CFB501EB9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'10'!$F$9:$F$19</c:f>
              <c:numCache>
                <c:formatCode>General</c:formatCode>
                <c:ptCount val="11"/>
                <c:pt idx="0">
                  <c:v>6.2</c:v>
                </c:pt>
                <c:pt idx="2">
                  <c:v>6.4</c:v>
                </c:pt>
                <c:pt idx="3">
                  <c:v>5.9</c:v>
                </c:pt>
                <c:pt idx="5">
                  <c:v>4.8</c:v>
                </c:pt>
                <c:pt idx="6">
                  <c:v>5.8</c:v>
                </c:pt>
                <c:pt idx="7">
                  <c:v>5.5</c:v>
                </c:pt>
                <c:pt idx="8">
                  <c:v>5.9</c:v>
                </c:pt>
                <c:pt idx="9">
                  <c:v>5.7</c:v>
                </c:pt>
                <c:pt idx="10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569B-4DC1-A832-112CFB501EB9}"/>
            </c:ext>
          </c:extLst>
        </c:ser>
        <c:ser>
          <c:idx val="4"/>
          <c:order val="4"/>
          <c:tx>
            <c:strRef>
              <c:f>'10'!$G$8</c:f>
              <c:strCache>
                <c:ptCount val="1"/>
                <c:pt idx="0">
                  <c:v>反対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69B-4DC1-A832-112CFB501EB9}"/>
              </c:ext>
            </c:extLst>
          </c:dPt>
          <c:dLbls>
            <c:dLbl>
              <c:idx val="0"/>
              <c:layout>
                <c:manualLayout>
                  <c:x val="-1.1111110139012117E-3"/>
                  <c:y val="-2.7833004038428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69B-4DC1-A832-112CFB501EB9}"/>
                </c:ext>
              </c:extLst>
            </c:dLbl>
            <c:dLbl>
              <c:idx val="2"/>
              <c:layout>
                <c:manualLayout>
                  <c:x val="0"/>
                  <c:y val="-2.9470239570100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69B-4DC1-A832-112CFB501EB9}"/>
                </c:ext>
              </c:extLst>
            </c:dLbl>
            <c:dLbl>
              <c:idx val="3"/>
              <c:layout>
                <c:manualLayout>
                  <c:x val="0"/>
                  <c:y val="-2.7833004038428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69B-4DC1-A832-112CFB501EB9}"/>
                </c:ext>
              </c:extLst>
            </c:dLbl>
            <c:dLbl>
              <c:idx val="5"/>
              <c:layout>
                <c:manualLayout>
                  <c:x val="0"/>
                  <c:y val="-2.9470239570100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69B-4DC1-A832-112CFB501EB9}"/>
                </c:ext>
              </c:extLst>
            </c:dLbl>
            <c:dLbl>
              <c:idx val="6"/>
              <c:layout>
                <c:manualLayout>
                  <c:x val="0"/>
                  <c:y val="-2.6195768506756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69B-4DC1-A832-112CFB501EB9}"/>
                </c:ext>
              </c:extLst>
            </c:dLbl>
            <c:dLbl>
              <c:idx val="7"/>
              <c:layout>
                <c:manualLayout>
                  <c:x val="0"/>
                  <c:y val="-2.7833004038428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69B-4DC1-A832-112CFB501EB9}"/>
                </c:ext>
              </c:extLst>
            </c:dLbl>
            <c:dLbl>
              <c:idx val="8"/>
              <c:layout>
                <c:manualLayout>
                  <c:x val="0"/>
                  <c:y val="-2.7833004038428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69B-4DC1-A832-112CFB501EB9}"/>
                </c:ext>
              </c:extLst>
            </c:dLbl>
            <c:dLbl>
              <c:idx val="9"/>
              <c:layout>
                <c:manualLayout>
                  <c:x val="-1.1111110139010486E-3"/>
                  <c:y val="-2.4558532975083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69B-4DC1-A832-112CFB501EB9}"/>
                </c:ext>
              </c:extLst>
            </c:dLbl>
            <c:dLbl>
              <c:idx val="10"/>
              <c:layout>
                <c:manualLayout>
                  <c:x val="0"/>
                  <c:y val="-2.9470239570100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569B-4DC1-A832-112CFB501E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'10'!$G$9:$G$19</c:f>
              <c:numCache>
                <c:formatCode>General</c:formatCode>
                <c:ptCount val="11"/>
                <c:pt idx="0">
                  <c:v>1.8</c:v>
                </c:pt>
                <c:pt idx="2">
                  <c:v>1.2</c:v>
                </c:pt>
                <c:pt idx="3">
                  <c:v>2.2999999999999998</c:v>
                </c:pt>
                <c:pt idx="5">
                  <c:v>0.9</c:v>
                </c:pt>
                <c:pt idx="6">
                  <c:v>2.1</c:v>
                </c:pt>
                <c:pt idx="7">
                  <c:v>1.1000000000000001</c:v>
                </c:pt>
                <c:pt idx="8">
                  <c:v>0.6</c:v>
                </c:pt>
                <c:pt idx="9">
                  <c:v>1.5</c:v>
                </c:pt>
                <c:pt idx="10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569B-4DC1-A832-112CFB501E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2180360"/>
        <c:axId val="562176840"/>
      </c:barChart>
      <c:catAx>
        <c:axId val="5621803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176840"/>
        <c:crosses val="autoZero"/>
        <c:auto val="1"/>
        <c:lblAlgn val="ctr"/>
        <c:lblOffset val="100"/>
        <c:noMultiLvlLbl val="0"/>
      </c:catAx>
      <c:valAx>
        <c:axId val="56217684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180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0.96817</cdr:x>
      <cdr:y>0.94682</cdr:y>
    </cdr:from>
    <cdr:to>
      <cdr:x>1</cdr:x>
      <cdr:y>0.98025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1287537" y="7493000"/>
          <a:ext cx="371064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86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2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80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59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3628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52339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8969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40579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174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572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859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6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3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30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54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10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50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43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89351-AAEE-425F-8E2F-0E028C1BCC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6451-AA75-46EF-BFFD-254369946E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93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65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DDBAF6D-430A-F692-2AD9-F0D1B961B7B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93485" y="928913"/>
          <a:ext cx="8290380" cy="5605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226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2022-09-14T08:45:33Z</dcterms:created>
  <dcterms:modified xsi:type="dcterms:W3CDTF">2022-09-14T08:45:33Z</dcterms:modified>
</cp:coreProperties>
</file>