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ベビーカー使用者の気遣い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そう思う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B3-40A9-8C96-4744D59125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_ ">
                  <c:v>41.8</c:v>
                </c:pt>
                <c:pt idx="2" formatCode="0.0_ ">
                  <c:v>42.5</c:v>
                </c:pt>
                <c:pt idx="3" formatCode="0.0_ ">
                  <c:v>41.1</c:v>
                </c:pt>
                <c:pt idx="5" formatCode="0.0_ ">
                  <c:v>52.6</c:v>
                </c:pt>
                <c:pt idx="6" formatCode="0.0_ ">
                  <c:v>40</c:v>
                </c:pt>
                <c:pt idx="7" formatCode="0.0_ ">
                  <c:v>36.299999999999997</c:v>
                </c:pt>
                <c:pt idx="8" formatCode="0.0_ ">
                  <c:v>36.4</c:v>
                </c:pt>
                <c:pt idx="9" formatCode="0.0_ ">
                  <c:v>41.8</c:v>
                </c:pt>
                <c:pt idx="10" formatCode="0.0_ 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B3-40A9-8C96-4744D59125B9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どちらかといえばそう思う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B3-40A9-8C96-4744D59125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_ ">
                  <c:v>45.8</c:v>
                </c:pt>
                <c:pt idx="2" formatCode="0.0_ ">
                  <c:v>46</c:v>
                </c:pt>
                <c:pt idx="3" formatCode="0.0_ ">
                  <c:v>45.7</c:v>
                </c:pt>
                <c:pt idx="5" formatCode="0.0_ ">
                  <c:v>40.799999999999997</c:v>
                </c:pt>
                <c:pt idx="6" formatCode="0.0_ ">
                  <c:v>48.8</c:v>
                </c:pt>
                <c:pt idx="7" formatCode="0.0_ ">
                  <c:v>49.2</c:v>
                </c:pt>
                <c:pt idx="8" formatCode="0.0_ ">
                  <c:v>48.1</c:v>
                </c:pt>
                <c:pt idx="9" formatCode="0.0_ ">
                  <c:v>45.7</c:v>
                </c:pt>
                <c:pt idx="10" formatCode="0.0_ 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B3-40A9-8C96-4744D59125B9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B3-40A9-8C96-4744D59125B9}"/>
              </c:ext>
            </c:extLst>
          </c:dPt>
          <c:dLbls>
            <c:dLbl>
              <c:idx val="0"/>
              <c:layout>
                <c:manualLayout>
                  <c:x val="0"/>
                  <c:y val="-3.050109089433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B3-40A9-8C96-4744D59125B9}"/>
                </c:ext>
              </c:extLst>
            </c:dLbl>
            <c:dLbl>
              <c:idx val="2"/>
              <c:layout>
                <c:manualLayout>
                  <c:x val="0"/>
                  <c:y val="-3.050109089433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B3-40A9-8C96-4744D59125B9}"/>
                </c:ext>
              </c:extLst>
            </c:dLbl>
            <c:dLbl>
              <c:idx val="3"/>
              <c:layout>
                <c:manualLayout>
                  <c:x val="-1.6201598716419808E-16"/>
                  <c:y val="-2.4691236512102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B3-40A9-8C96-4744D59125B9}"/>
                </c:ext>
              </c:extLst>
            </c:dLbl>
            <c:dLbl>
              <c:idx val="5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B3-40A9-8C96-4744D59125B9}"/>
                </c:ext>
              </c:extLst>
            </c:dLbl>
            <c:dLbl>
              <c:idx val="6"/>
              <c:layout>
                <c:manualLayout>
                  <c:x val="0"/>
                  <c:y val="-2.932098765432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B3-40A9-8C96-4744D59125B9}"/>
                </c:ext>
              </c:extLst>
            </c:dLbl>
            <c:dLbl>
              <c:idx val="7"/>
              <c:layout>
                <c:manualLayout>
                  <c:x val="0"/>
                  <c:y val="-2.6234567901234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6B3-40A9-8C96-4744D59125B9}"/>
                </c:ext>
              </c:extLst>
            </c:dLbl>
            <c:dLbl>
              <c:idx val="8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B3-40A9-8C96-4744D59125B9}"/>
                </c:ext>
              </c:extLst>
            </c:dLbl>
            <c:dLbl>
              <c:idx val="9"/>
              <c:layout>
                <c:manualLayout>
                  <c:x val="0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B3-40A9-8C96-4744D59125B9}"/>
                </c:ext>
              </c:extLst>
            </c:dLbl>
            <c:dLbl>
              <c:idx val="10"/>
              <c:layout>
                <c:manualLayout>
                  <c:x val="0"/>
                  <c:y val="-2.7777777777777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B3-40A9-8C96-4744D5912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_ ">
                  <c:v>1</c:v>
                </c:pt>
                <c:pt idx="2" formatCode="0.0_ ">
                  <c:v>0.9</c:v>
                </c:pt>
                <c:pt idx="3" formatCode="0.0_ ">
                  <c:v>1</c:v>
                </c:pt>
                <c:pt idx="5" formatCode="0.0_ ">
                  <c:v>0.9</c:v>
                </c:pt>
                <c:pt idx="6" formatCode="0.0_ ">
                  <c:v>0</c:v>
                </c:pt>
                <c:pt idx="7" formatCode="0.0_ ">
                  <c:v>0.5</c:v>
                </c:pt>
                <c:pt idx="8" formatCode="0.0_ ">
                  <c:v>0.9</c:v>
                </c:pt>
                <c:pt idx="9" formatCode="0.0_ ">
                  <c:v>2.1</c:v>
                </c:pt>
                <c:pt idx="10" formatCode="0.0_ 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6B3-40A9-8C96-4744D59125B9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どちらかといえばそう思わない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96B3-40A9-8C96-4744D59125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_ ">
                  <c:v>8.6</c:v>
                </c:pt>
                <c:pt idx="2" formatCode="0.0_ ">
                  <c:v>8</c:v>
                </c:pt>
                <c:pt idx="3" formatCode="0.0_ ">
                  <c:v>9.1999999999999993</c:v>
                </c:pt>
                <c:pt idx="5" formatCode="0.0_ ">
                  <c:v>3.5</c:v>
                </c:pt>
                <c:pt idx="6" formatCode="0.0_ ">
                  <c:v>8.8000000000000007</c:v>
                </c:pt>
                <c:pt idx="7" formatCode="0.0_ ">
                  <c:v>10.9</c:v>
                </c:pt>
                <c:pt idx="8" formatCode="0.0_ ">
                  <c:v>10.5</c:v>
                </c:pt>
                <c:pt idx="9" formatCode="0.0_ ">
                  <c:v>9</c:v>
                </c:pt>
                <c:pt idx="10" formatCode="0.0_ 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6B3-40A9-8C96-4744D59125B9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そう思わない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6B3-40A9-8C96-4744D59125B9}"/>
              </c:ext>
            </c:extLst>
          </c:dPt>
          <c:dLbls>
            <c:dLbl>
              <c:idx val="0"/>
              <c:layout>
                <c:manualLayout>
                  <c:x val="-1.104667219000276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6B3-40A9-8C96-4744D59125B9}"/>
                </c:ext>
              </c:extLst>
            </c:dLbl>
            <c:dLbl>
              <c:idx val="2"/>
              <c:layout>
                <c:manualLayout>
                  <c:x val="0"/>
                  <c:y val="-2.777777777777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6B3-40A9-8C96-4744D59125B9}"/>
                </c:ext>
              </c:extLst>
            </c:dLbl>
            <c:dLbl>
              <c:idx val="3"/>
              <c:layout>
                <c:manualLayout>
                  <c:x val="0"/>
                  <c:y val="-2.6234567901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B3-40A9-8C96-4744D59125B9}"/>
                </c:ext>
              </c:extLst>
            </c:dLbl>
            <c:dLbl>
              <c:idx val="5"/>
              <c:layout>
                <c:manualLayout>
                  <c:x val="0"/>
                  <c:y val="-2.6234567901234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6B3-40A9-8C96-4744D59125B9}"/>
                </c:ext>
              </c:extLst>
            </c:dLbl>
            <c:dLbl>
              <c:idx val="6"/>
              <c:layout>
                <c:manualLayout>
                  <c:x val="0"/>
                  <c:y val="-2.9320987654320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6B3-40A9-8C96-4744D59125B9}"/>
                </c:ext>
              </c:extLst>
            </c:dLbl>
            <c:dLbl>
              <c:idx val="7"/>
              <c:layout>
                <c:manualLayout>
                  <c:x val="-1.6201598716419808E-16"/>
                  <c:y val="-2.6234567901234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6B3-40A9-8C96-4744D59125B9}"/>
                </c:ext>
              </c:extLst>
            </c:dLbl>
            <c:dLbl>
              <c:idx val="8"/>
              <c:layout>
                <c:manualLayout>
                  <c:x val="-1.6201598716419808E-16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6B3-40A9-8C96-4744D59125B9}"/>
                </c:ext>
              </c:extLst>
            </c:dLbl>
            <c:dLbl>
              <c:idx val="9"/>
              <c:layout>
                <c:manualLayout>
                  <c:x val="-1.1046672190002762E-3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6B3-40A9-8C96-4744D59125B9}"/>
                </c:ext>
              </c:extLst>
            </c:dLbl>
            <c:dLbl>
              <c:idx val="10"/>
              <c:layout>
                <c:manualLayout>
                  <c:x val="-1.6201598716419808E-16"/>
                  <c:y val="-2.6234567901234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6B3-40A9-8C96-4744D5912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_ ">
                  <c:v>2.8</c:v>
                </c:pt>
                <c:pt idx="2" formatCode="0.0_ ">
                  <c:v>2.6</c:v>
                </c:pt>
                <c:pt idx="3" formatCode="0.0_ ">
                  <c:v>3</c:v>
                </c:pt>
                <c:pt idx="5" formatCode="0.0_ ">
                  <c:v>2.2000000000000002</c:v>
                </c:pt>
                <c:pt idx="6" formatCode="0.0_ ">
                  <c:v>2.5</c:v>
                </c:pt>
                <c:pt idx="7" formatCode="0.0_ ">
                  <c:v>3</c:v>
                </c:pt>
                <c:pt idx="8" formatCode="0.0_ ">
                  <c:v>4</c:v>
                </c:pt>
                <c:pt idx="9" formatCode="0.0_ ">
                  <c:v>1.5</c:v>
                </c:pt>
                <c:pt idx="10" formatCode="0.0_ 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6B3-40A9-8C96-4744D5912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378184"/>
        <c:axId val="587387144"/>
      </c:barChart>
      <c:catAx>
        <c:axId val="587378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87144"/>
        <c:crosses val="autoZero"/>
        <c:auto val="1"/>
        <c:lblAlgn val="ctr"/>
        <c:lblOffset val="100"/>
        <c:noMultiLvlLbl val="0"/>
      </c:catAx>
      <c:valAx>
        <c:axId val="58738714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7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0.96726</cdr:x>
      <cdr:y>0.95079</cdr:y>
    </cdr:from>
    <cdr:to>
      <cdr:x>1</cdr:x>
      <cdr:y>0.98386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0963686" y="760730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6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6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7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8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65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1154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37590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7198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401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356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9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59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0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29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2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48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FC6E-82BC-4568-B8F9-5938F44E28F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3774-7F2E-4277-B4AD-AEF6BE61D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4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3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A21F1C1-0991-1F0F-DDA3-0F9D24868BE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5714" y="1030514"/>
          <a:ext cx="7651749" cy="539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0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2022-09-14T08:45:34Z</dcterms:created>
  <dcterms:modified xsi:type="dcterms:W3CDTF">2022-09-14T08:45:34Z</dcterms:modified>
</cp:coreProperties>
</file>