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ベビーカーマークの認知度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'7'!$C$8</c:f>
              <c:strCache>
                <c:ptCount val="1"/>
                <c:pt idx="0">
                  <c:v>見たことがあり、内容まで知っていた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24-44D2-98C9-A9A9E0430DE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'7'!$C$9:$C$19</c:f>
              <c:numCache>
                <c:formatCode>General</c:formatCode>
                <c:ptCount val="11"/>
                <c:pt idx="0" formatCode="0.0_ ">
                  <c:v>23.9</c:v>
                </c:pt>
                <c:pt idx="2" formatCode="0.0_ ">
                  <c:v>22.4</c:v>
                </c:pt>
                <c:pt idx="3" formatCode="0.0_ ">
                  <c:v>25.4</c:v>
                </c:pt>
                <c:pt idx="5" formatCode="0.0_ ">
                  <c:v>20.2</c:v>
                </c:pt>
                <c:pt idx="6" formatCode="0.0_ ">
                  <c:v>25.8</c:v>
                </c:pt>
                <c:pt idx="7" formatCode="0.0_ ">
                  <c:v>20.5</c:v>
                </c:pt>
                <c:pt idx="8" formatCode="0.0_ ">
                  <c:v>20.100000000000001</c:v>
                </c:pt>
                <c:pt idx="9" formatCode="0.0_ ">
                  <c:v>23.9</c:v>
                </c:pt>
                <c:pt idx="10" formatCode="0.0_ 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24-44D2-98C9-A9A9E0430DEE}"/>
            </c:ext>
          </c:extLst>
        </c:ser>
        <c:ser>
          <c:idx val="1"/>
          <c:order val="1"/>
          <c:tx>
            <c:strRef>
              <c:f>'7'!$D$8</c:f>
              <c:strCache>
                <c:ptCount val="1"/>
                <c:pt idx="0">
                  <c:v>見たことはないが、内容は知っていた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A24-44D2-98C9-A9A9E0430DE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'7'!$D$9:$D$19</c:f>
              <c:numCache>
                <c:formatCode>General</c:formatCode>
                <c:ptCount val="11"/>
                <c:pt idx="0" formatCode="0.0_ ">
                  <c:v>10.3</c:v>
                </c:pt>
                <c:pt idx="2" formatCode="0.0_ ">
                  <c:v>9.5</c:v>
                </c:pt>
                <c:pt idx="3" formatCode="0.0_ ">
                  <c:v>11</c:v>
                </c:pt>
                <c:pt idx="5" formatCode="0.0_ ">
                  <c:v>7.5</c:v>
                </c:pt>
                <c:pt idx="6" formatCode="0.0_ ">
                  <c:v>7.5</c:v>
                </c:pt>
                <c:pt idx="7" formatCode="0.0_ ">
                  <c:v>8.1999999999999993</c:v>
                </c:pt>
                <c:pt idx="8" formatCode="0.0_ ">
                  <c:v>12.7</c:v>
                </c:pt>
                <c:pt idx="9" formatCode="0.0_ ">
                  <c:v>12.5</c:v>
                </c:pt>
                <c:pt idx="10" formatCode="0.0_ 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A24-44D2-98C9-A9A9E0430DEE}"/>
            </c:ext>
          </c:extLst>
        </c:ser>
        <c:ser>
          <c:idx val="2"/>
          <c:order val="2"/>
          <c:tx>
            <c:strRef>
              <c:f>'7'!$E$8</c:f>
              <c:strCache>
                <c:ptCount val="1"/>
                <c:pt idx="0">
                  <c:v>見たことはあるが、内容は知らなかった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A24-44D2-98C9-A9A9E0430DE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'7'!$E$9:$E$19</c:f>
              <c:numCache>
                <c:formatCode>General</c:formatCode>
                <c:ptCount val="11"/>
                <c:pt idx="0" formatCode="0.0_ ">
                  <c:v>22.6</c:v>
                </c:pt>
                <c:pt idx="2" formatCode="0.0_ ">
                  <c:v>24.4</c:v>
                </c:pt>
                <c:pt idx="3" formatCode="0.0_ ">
                  <c:v>21</c:v>
                </c:pt>
                <c:pt idx="5" formatCode="0.0_ ">
                  <c:v>25.9</c:v>
                </c:pt>
                <c:pt idx="6" formatCode="0.0_ ">
                  <c:v>30</c:v>
                </c:pt>
                <c:pt idx="7" formatCode="0.0_ ">
                  <c:v>18.899999999999999</c:v>
                </c:pt>
                <c:pt idx="8" formatCode="0.0_ ">
                  <c:v>19.100000000000001</c:v>
                </c:pt>
                <c:pt idx="9" formatCode="0.0_ ">
                  <c:v>25.4</c:v>
                </c:pt>
                <c:pt idx="10" formatCode="0.0_ 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24-44D2-98C9-A9A9E0430DEE}"/>
            </c:ext>
          </c:extLst>
        </c:ser>
        <c:ser>
          <c:idx val="3"/>
          <c:order val="3"/>
          <c:tx>
            <c:strRef>
              <c:f>'7'!$F$8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7A24-44D2-98C9-A9A9E0430DEE}"/>
              </c:ext>
            </c:extLst>
          </c:dPt>
          <c:dLbls>
            <c:dLbl>
              <c:idx val="0"/>
              <c:layout>
                <c:manualLayout>
                  <c:x val="0"/>
                  <c:y val="-2.9549384139537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A24-44D2-98C9-A9A9E0430DEE}"/>
                </c:ext>
              </c:extLst>
            </c:dLbl>
            <c:dLbl>
              <c:idx val="2"/>
              <c:layout>
                <c:manualLayout>
                  <c:x val="0"/>
                  <c:y val="-2.6266234135556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A24-44D2-98C9-A9A9E0430DEE}"/>
                </c:ext>
              </c:extLst>
            </c:dLbl>
            <c:dLbl>
              <c:idx val="3"/>
              <c:layout>
                <c:manualLayout>
                  <c:x val="0"/>
                  <c:y val="-2.95495134025010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A24-44D2-98C9-A9A9E0430DEE}"/>
                </c:ext>
              </c:extLst>
            </c:dLbl>
            <c:dLbl>
              <c:idx val="5"/>
              <c:layout>
                <c:manualLayout>
                  <c:x val="-8.1480540211327956E-17"/>
                  <c:y val="-2.4624594502084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A24-44D2-98C9-A9A9E0430DEE}"/>
                </c:ext>
              </c:extLst>
            </c:dLbl>
            <c:dLbl>
              <c:idx val="6"/>
              <c:layout>
                <c:manualLayout>
                  <c:x val="-8.1480540211327956E-17"/>
                  <c:y val="-2.6266234135556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A24-44D2-98C9-A9A9E0430DEE}"/>
                </c:ext>
              </c:extLst>
            </c:dLbl>
            <c:dLbl>
              <c:idx val="7"/>
              <c:layout>
                <c:manualLayout>
                  <c:x val="0"/>
                  <c:y val="-2.790787376902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A24-44D2-98C9-A9A9E0430DEE}"/>
                </c:ext>
              </c:extLst>
            </c:dLbl>
            <c:dLbl>
              <c:idx val="8"/>
              <c:layout>
                <c:manualLayout>
                  <c:x val="-8.1480540211327956E-17"/>
                  <c:y val="-2.790787376902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A24-44D2-98C9-A9A9E0430DEE}"/>
                </c:ext>
              </c:extLst>
            </c:dLbl>
            <c:dLbl>
              <c:idx val="9"/>
              <c:layout>
                <c:manualLayout>
                  <c:x val="0"/>
                  <c:y val="-2.6266234135556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A24-44D2-98C9-A9A9E0430DEE}"/>
                </c:ext>
              </c:extLst>
            </c:dLbl>
            <c:dLbl>
              <c:idx val="10"/>
              <c:layout>
                <c:manualLayout>
                  <c:x val="-8.1480540211327956E-17"/>
                  <c:y val="-2.7907873769028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A24-44D2-98C9-A9A9E0430D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'7'!$F$9:$F$19</c:f>
              <c:numCache>
                <c:formatCode>General</c:formatCode>
                <c:ptCount val="11"/>
                <c:pt idx="0" formatCode="0.0_ ">
                  <c:v>0.6</c:v>
                </c:pt>
                <c:pt idx="2" formatCode="0.0_ ">
                  <c:v>0.5</c:v>
                </c:pt>
                <c:pt idx="3" formatCode="0.0_ ">
                  <c:v>0.7</c:v>
                </c:pt>
                <c:pt idx="5" formatCode="0.0_ ">
                  <c:v>0</c:v>
                </c:pt>
                <c:pt idx="6" formatCode="0.0_ ">
                  <c:v>0.4</c:v>
                </c:pt>
                <c:pt idx="7" formatCode="0.0_ ">
                  <c:v>0.3</c:v>
                </c:pt>
                <c:pt idx="8" formatCode="0.0_ ">
                  <c:v>0.3</c:v>
                </c:pt>
                <c:pt idx="9" formatCode="0.0_ ">
                  <c:v>0.3</c:v>
                </c:pt>
                <c:pt idx="10" formatCode="0.0_ 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7A24-44D2-98C9-A9A9E0430DEE}"/>
            </c:ext>
          </c:extLst>
        </c:ser>
        <c:ser>
          <c:idx val="4"/>
          <c:order val="4"/>
          <c:tx>
            <c:strRef>
              <c:f>'7'!$G$8</c:f>
              <c:strCache>
                <c:ptCount val="1"/>
                <c:pt idx="0">
                  <c:v>見たことはないし、内容も知らなかった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A24-44D2-98C9-A9A9E0430DEE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'7'!$G$9:$G$19</c:f>
              <c:numCache>
                <c:formatCode>General</c:formatCode>
                <c:ptCount val="11"/>
                <c:pt idx="0" formatCode="0.0_ ">
                  <c:v>42.6</c:v>
                </c:pt>
                <c:pt idx="2" formatCode="0.0_ ">
                  <c:v>43.2</c:v>
                </c:pt>
                <c:pt idx="3" formatCode="0.0_ ">
                  <c:v>42</c:v>
                </c:pt>
                <c:pt idx="5" formatCode="0.0_ ">
                  <c:v>46.5</c:v>
                </c:pt>
                <c:pt idx="6" formatCode="0.0_ ">
                  <c:v>36.299999999999997</c:v>
                </c:pt>
                <c:pt idx="7" formatCode="0.0_ ">
                  <c:v>52.2</c:v>
                </c:pt>
                <c:pt idx="8" formatCode="0.0_ ">
                  <c:v>47.8</c:v>
                </c:pt>
                <c:pt idx="9" formatCode="0.0_ ">
                  <c:v>37.9</c:v>
                </c:pt>
                <c:pt idx="10" formatCode="0.0_ 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A24-44D2-98C9-A9A9E0430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2832824"/>
        <c:axId val="582832184"/>
      </c:barChart>
      <c:catAx>
        <c:axId val="582832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2832184"/>
        <c:crosses val="autoZero"/>
        <c:auto val="1"/>
        <c:lblAlgn val="ctr"/>
        <c:lblOffset val="100"/>
        <c:noMultiLvlLbl val="0"/>
      </c:catAx>
      <c:valAx>
        <c:axId val="58283218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28328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0.9674</cdr:x>
      <cdr:y>0.94555</cdr:y>
    </cdr:from>
    <cdr:to>
      <cdr:x>1</cdr:x>
      <cdr:y>0.97871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0965285" y="7256120"/>
          <a:ext cx="369465" cy="254509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6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41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2996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49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064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022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75487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74801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7167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3146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5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99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2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42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78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9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937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10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4FD14-319F-412D-BEE1-511AF841DF3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43B1-60BA-41B2-8519-409997590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0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81943B0-B241-94F0-3A3C-6375947972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3" y="1016000"/>
          <a:ext cx="8450035" cy="532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515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2022-09-14T08:45:36Z</dcterms:created>
  <dcterms:modified xsi:type="dcterms:W3CDTF">2022-09-14T08:45:36Z</dcterms:modified>
</cp:coreProperties>
</file>