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譲ろうと思わない場合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数値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'2'!$B$9:$B$17</c:f>
              <c:strCache>
                <c:ptCount val="9"/>
                <c:pt idx="0">
                  <c:v>譲ることが相手に失礼になる可能性が
ある場合</c:v>
                </c:pt>
                <c:pt idx="1">
                  <c:v>体調不良やけがで優先席を必要として
いる場合</c:v>
                </c:pt>
                <c:pt idx="2">
                  <c:v>声をかけるのが恥ずかしい場合</c:v>
                </c:pt>
                <c:pt idx="3">
                  <c:v>譲ってもらうのが当然という態度をされる
場合</c:v>
                </c:pt>
                <c:pt idx="4">
                  <c:v>乳幼児や介護を必要とする方と同行して
いる場合</c:v>
                </c:pt>
                <c:pt idx="5">
                  <c:v>優先席以外が空いていない場合</c:v>
                </c:pt>
                <c:pt idx="6">
                  <c:v>優先席を設置することに反対だから譲ろ
うとは思わない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'2'!$C$9:$C$17</c:f>
              <c:numCache>
                <c:formatCode>0.0_ </c:formatCode>
                <c:ptCount val="9"/>
                <c:pt idx="0">
                  <c:v>46.4</c:v>
                </c:pt>
                <c:pt idx="1">
                  <c:v>34.700000000000003</c:v>
                </c:pt>
                <c:pt idx="2">
                  <c:v>26.9</c:v>
                </c:pt>
                <c:pt idx="3">
                  <c:v>26.6</c:v>
                </c:pt>
                <c:pt idx="4">
                  <c:v>15.3</c:v>
                </c:pt>
                <c:pt idx="5">
                  <c:v>14.9</c:v>
                </c:pt>
                <c:pt idx="6">
                  <c:v>1</c:v>
                </c:pt>
                <c:pt idx="7">
                  <c:v>6.8</c:v>
                </c:pt>
                <c:pt idx="8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3-4387-9C7A-A117070EE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1310608"/>
        <c:axId val="97034288"/>
      </c:barChart>
      <c:catAx>
        <c:axId val="491310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7034288"/>
        <c:crosses val="autoZero"/>
        <c:auto val="1"/>
        <c:lblAlgn val="ctr"/>
        <c:lblOffset val="100"/>
        <c:noMultiLvlLbl val="0"/>
      </c:catAx>
      <c:valAx>
        <c:axId val="97034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1310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0.81863</cdr:x>
      <cdr:y>0.85426</cdr:y>
    </cdr:from>
    <cdr:to>
      <cdr:x>0.96999</cdr:x>
      <cdr:y>0.90152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119429" y="6610174"/>
          <a:ext cx="2240898" cy="36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n=308</a:t>
          </a:r>
          <a:r>
            <a:rPr lang="ja-JP" altLang="en-US" sz="1100"/>
            <a:t>人、</a:t>
          </a:r>
          <a:r>
            <a:rPr lang="en-US" altLang="ja-JP" sz="1100"/>
            <a:t>M.T.=178.2%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0.97489</cdr:x>
      <cdr:y>0.02275</cdr:y>
    </cdr:from>
    <cdr:to>
      <cdr:x>1</cdr:x>
      <cdr:y>0.05659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407117" y="17780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71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3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9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917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63710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46540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3955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21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7705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24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2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8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4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87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27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74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99AF8-DFD8-41DF-AA3A-CE24720BE9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49DCF-20C9-4E93-BA02-36F644E43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93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1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D3B5B8C-BDD6-47E0-1B07-ED2C95C85FC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3200" y="1088570"/>
          <a:ext cx="8665029" cy="526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1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2022-09-14T08:45:41Z</dcterms:created>
  <dcterms:modified xsi:type="dcterms:W3CDTF">2022-09-14T08:45:41Z</dcterms:modified>
</cp:coreProperties>
</file>