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席を譲ろうと思うか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譲ろうと思う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645-419A-B19D-7B18BC2478F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_ ">
                  <c:v>57.7</c:v>
                </c:pt>
                <c:pt idx="2" formatCode="0.0_ ">
                  <c:v>56.4</c:v>
                </c:pt>
                <c:pt idx="3" formatCode="0.0_ ">
                  <c:v>58.8</c:v>
                </c:pt>
                <c:pt idx="5" formatCode="0.0_ ">
                  <c:v>53.5</c:v>
                </c:pt>
                <c:pt idx="6" formatCode="0.0_ ">
                  <c:v>57.1</c:v>
                </c:pt>
                <c:pt idx="7" formatCode="0.0_ ">
                  <c:v>60.7</c:v>
                </c:pt>
                <c:pt idx="8" formatCode="0.0_ ">
                  <c:v>64.8</c:v>
                </c:pt>
                <c:pt idx="9" formatCode="0.0_ ">
                  <c:v>60.9</c:v>
                </c:pt>
                <c:pt idx="10" formatCode="0.0_ ">
                  <c:v>51.1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45-419A-B19D-7B18BC2478F7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どちらか といえば 譲ろうと 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645-419A-B19D-7B18BC2478F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_ ">
                  <c:v>14.3</c:v>
                </c:pt>
                <c:pt idx="2" formatCode="0.0_ ">
                  <c:v>14.4</c:v>
                </c:pt>
                <c:pt idx="3" formatCode="0.0_ ">
                  <c:v>14.3</c:v>
                </c:pt>
                <c:pt idx="5" formatCode="0.0_ ">
                  <c:v>21.9</c:v>
                </c:pt>
                <c:pt idx="6" formatCode="0.0_ ">
                  <c:v>20.399999999999999</c:v>
                </c:pt>
                <c:pt idx="7" formatCode="0.0_ ">
                  <c:v>13.4</c:v>
                </c:pt>
                <c:pt idx="8" formatCode="0.0_ ">
                  <c:v>13</c:v>
                </c:pt>
                <c:pt idx="9" formatCode="0.0_ ">
                  <c:v>14.6</c:v>
                </c:pt>
                <c:pt idx="10" formatCode="0.0_ 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45-419A-B19D-7B18BC2478F7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ご自身が高齢者、障害者、妊産婦であるなど優先席を必要としているから譲ろうと思わない※１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645-419A-B19D-7B18BC2478F7}"/>
              </c:ext>
            </c:extLst>
          </c:dPt>
          <c:dLbls>
            <c:dLbl>
              <c:idx val="5"/>
              <c:layout>
                <c:manualLayout>
                  <c:x val="-9.8956826587436376E-17"/>
                  <c:y val="-2.60294458415024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45-419A-B19D-7B18BC2478F7}"/>
                </c:ext>
              </c:extLst>
            </c:dLbl>
            <c:dLbl>
              <c:idx val="6"/>
              <c:layout>
                <c:manualLayout>
                  <c:x val="0"/>
                  <c:y val="-2.75607173695452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45-419A-B19D-7B18BC2478F7}"/>
                </c:ext>
              </c:extLst>
            </c:dLbl>
            <c:dLbl>
              <c:idx val="7"/>
              <c:layout>
                <c:manualLayout>
                  <c:x val="1.3494268601609207E-3"/>
                  <c:y val="-2.9091868334520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45-419A-B19D-7B18BC2478F7}"/>
                </c:ext>
              </c:extLst>
            </c:dLbl>
            <c:dLbl>
              <c:idx val="8"/>
              <c:layout>
                <c:manualLayout>
                  <c:x val="-1.9791365317487275E-16"/>
                  <c:y val="-2.60295664045705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45-419A-B19D-7B18BC2478F7}"/>
                </c:ext>
              </c:extLst>
            </c:dLbl>
            <c:dLbl>
              <c:idx val="9"/>
              <c:layout>
                <c:manualLayout>
                  <c:x val="-9.8956826587436376E-17"/>
                  <c:y val="-2.44984154395957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645-419A-B19D-7B18BC2478F7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_ ">
                  <c:v>6.7</c:v>
                </c:pt>
                <c:pt idx="2" formatCode="0.0_ ">
                  <c:v>6.6</c:v>
                </c:pt>
                <c:pt idx="3" formatCode="0.0_ ">
                  <c:v>6.7</c:v>
                </c:pt>
                <c:pt idx="5" formatCode="0.0_ ">
                  <c:v>0.9</c:v>
                </c:pt>
                <c:pt idx="6" formatCode="0.0_ ">
                  <c:v>0.4</c:v>
                </c:pt>
                <c:pt idx="7" formatCode="0.0_ ">
                  <c:v>0.3</c:v>
                </c:pt>
                <c:pt idx="8" formatCode="0.0_ ">
                  <c:v>0.6</c:v>
                </c:pt>
                <c:pt idx="9" formatCode="0.0_ ">
                  <c:v>1.8</c:v>
                </c:pt>
                <c:pt idx="10" formatCode="0.0_ 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645-419A-B19D-7B18BC2478F7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優先席に座らない※２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645-419A-B19D-7B18BC2478F7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_ ">
                  <c:v>18.100000000000001</c:v>
                </c:pt>
                <c:pt idx="2" formatCode="0.0_ ">
                  <c:v>19.5</c:v>
                </c:pt>
                <c:pt idx="3" formatCode="0.0_ ">
                  <c:v>16.899999999999999</c:v>
                </c:pt>
                <c:pt idx="5" formatCode="0.0_ ">
                  <c:v>22.4</c:v>
                </c:pt>
                <c:pt idx="6" formatCode="0.0_ ">
                  <c:v>19.2</c:v>
                </c:pt>
                <c:pt idx="7" formatCode="0.0_ ">
                  <c:v>23</c:v>
                </c:pt>
                <c:pt idx="8" formatCode="0.0_ ">
                  <c:v>19.399999999999999</c:v>
                </c:pt>
                <c:pt idx="9" formatCode="0.0_ ">
                  <c:v>18.8</c:v>
                </c:pt>
                <c:pt idx="10" formatCode="0.0_ 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45-419A-B19D-7B18BC2478F7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3645-419A-B19D-7B18BC2478F7}"/>
              </c:ext>
            </c:extLst>
          </c:dPt>
          <c:dLbls>
            <c:dLbl>
              <c:idx val="0"/>
              <c:layout>
                <c:manualLayout>
                  <c:x val="-1.7494823873960126E-2"/>
                  <c:y val="-2.652286351448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645-419A-B19D-7B18BC2478F7}"/>
                </c:ext>
              </c:extLst>
            </c:dLbl>
            <c:dLbl>
              <c:idx val="2"/>
              <c:layout>
                <c:manualLayout>
                  <c:x val="-1.6149068191347808E-2"/>
                  <c:y val="-2.49628106945496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645-419A-B19D-7B18BC2478F7}"/>
                </c:ext>
              </c:extLst>
            </c:dLbl>
            <c:dLbl>
              <c:idx val="3"/>
              <c:layout>
                <c:manualLayout>
                  <c:x val="-2.1532090921797274E-2"/>
                  <c:y val="-2.4962810694549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645-419A-B19D-7B18BC2478F7}"/>
                </c:ext>
              </c:extLst>
            </c:dLbl>
            <c:dLbl>
              <c:idx val="5"/>
              <c:layout>
                <c:manualLayout>
                  <c:x val="-3.2188828509112616E-2"/>
                  <c:y val="-2.3402441857016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645-419A-B19D-7B18BC2478F7}"/>
                </c:ext>
              </c:extLst>
            </c:dLbl>
            <c:dLbl>
              <c:idx val="6"/>
              <c:layout>
                <c:manualLayout>
                  <c:x val="-1.2111801143510856E-2"/>
                  <c:y val="-2.49628106945496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645-419A-B19D-7B18BC2478F7}"/>
                </c:ext>
              </c:extLst>
            </c:dLbl>
            <c:dLbl>
              <c:idx val="7"/>
              <c:layout>
                <c:manualLayout>
                  <c:x val="-3.0952380700083298E-2"/>
                  <c:y val="-2.496281069454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645-419A-B19D-7B18BC2478F7}"/>
                </c:ext>
              </c:extLst>
            </c:dLbl>
            <c:dLbl>
              <c:idx val="8"/>
              <c:layout>
                <c:manualLayout>
                  <c:x val="-2.556935796963403E-2"/>
                  <c:y val="-2.6522986362958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645-419A-B19D-7B18BC2478F7}"/>
                </c:ext>
              </c:extLst>
            </c:dLbl>
            <c:dLbl>
              <c:idx val="9"/>
              <c:layout>
                <c:manualLayout>
                  <c:x val="-1.3457556826123174E-2"/>
                  <c:y val="-2.8083162031368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645-419A-B19D-7B18BC2478F7}"/>
                </c:ext>
              </c:extLst>
            </c:dLbl>
            <c:dLbl>
              <c:idx val="10"/>
              <c:layout>
                <c:manualLayout>
                  <c:x val="-1.2111801143510856E-2"/>
                  <c:y val="-2.6522986362959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645-419A-B19D-7B18BC2478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'1'!$G$9:$G$19</c:f>
              <c:numCache>
                <c:formatCode>General</c:formatCode>
                <c:ptCount val="11"/>
                <c:pt idx="0" formatCode="0.0_ ">
                  <c:v>2.2999999999999998</c:v>
                </c:pt>
                <c:pt idx="2" formatCode="0.0_ ">
                  <c:v>1.8</c:v>
                </c:pt>
                <c:pt idx="3" formatCode="0.0_ ">
                  <c:v>2.8</c:v>
                </c:pt>
                <c:pt idx="5" formatCode="0.0_ ">
                  <c:v>0.9</c:v>
                </c:pt>
                <c:pt idx="6" formatCode="0.0_ ">
                  <c:v>0</c:v>
                </c:pt>
                <c:pt idx="7" formatCode="0.0_ ">
                  <c:v>2.2000000000000002</c:v>
                </c:pt>
                <c:pt idx="8" formatCode="0.0_ ">
                  <c:v>2.2000000000000002</c:v>
                </c:pt>
                <c:pt idx="9" formatCode="0.0_ ">
                  <c:v>3.3</c:v>
                </c:pt>
                <c:pt idx="10" formatCode="0.0_ 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3645-419A-B19D-7B18BC2478F7}"/>
            </c:ext>
          </c:extLst>
        </c:ser>
        <c:ser>
          <c:idx val="5"/>
          <c:order val="5"/>
          <c:tx>
            <c:strRef>
              <c:f>'1'!$H$8</c:f>
              <c:strCache>
                <c:ptCount val="1"/>
                <c:pt idx="0">
                  <c:v>どちらかといえば譲ろうと思わない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3645-419A-B19D-7B18BC2478F7}"/>
              </c:ext>
            </c:extLst>
          </c:dPt>
          <c:dLbls>
            <c:dLbl>
              <c:idx val="0"/>
              <c:layout>
                <c:manualLayout>
                  <c:x val="-7.9957963001105695E-3"/>
                  <c:y val="-2.790208990434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645-419A-B19D-7B18BC2478F7}"/>
                </c:ext>
              </c:extLst>
            </c:dLbl>
            <c:dLbl>
              <c:idx val="2"/>
              <c:layout>
                <c:manualLayout>
                  <c:x val="-3.9716514308950814E-3"/>
                  <c:y val="-2.3251700901137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645-419A-B19D-7B18BC2478F7}"/>
                </c:ext>
              </c:extLst>
            </c:dLbl>
            <c:dLbl>
              <c:idx val="3"/>
              <c:layout>
                <c:manualLayout>
                  <c:x val="-8.0045628099304489E-3"/>
                  <c:y val="-2.7902089904347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645-419A-B19D-7B18BC2478F7}"/>
                </c:ext>
              </c:extLst>
            </c:dLbl>
            <c:dLbl>
              <c:idx val="5"/>
              <c:layout>
                <c:manualLayout>
                  <c:x val="-1.2168654974466417E-2"/>
                  <c:y val="-2.3402563914470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3645-419A-B19D-7B18BC2478F7}"/>
                </c:ext>
              </c:extLst>
            </c:dLbl>
            <c:dLbl>
              <c:idx val="6"/>
              <c:layout>
                <c:manualLayout>
                  <c:x val="2.6915113652244372E-3"/>
                  <c:y val="-2.652286351448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645-419A-B19D-7B18BC2478F7}"/>
                </c:ext>
              </c:extLst>
            </c:dLbl>
            <c:dLbl>
              <c:idx val="7"/>
              <c:layout>
                <c:manualLayout>
                  <c:x val="-1.2103064581716018E-2"/>
                  <c:y val="-2.4972466889779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645-419A-B19D-7B18BC2478F7}"/>
                </c:ext>
              </c:extLst>
            </c:dLbl>
            <c:dLbl>
              <c:idx val="8"/>
              <c:layout>
                <c:manualLayout>
                  <c:x val="-5.3305660736071934E-3"/>
                  <c:y val="-2.946235034077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645-419A-B19D-7B18BC2478F7}"/>
                </c:ext>
              </c:extLst>
            </c:dLbl>
            <c:dLbl>
              <c:idx val="9"/>
              <c:layout>
                <c:manualLayout>
                  <c:x val="-6.6587451216485261E-3"/>
                  <c:y val="-2.7911976558133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645-419A-B19D-7B18BC2478F7}"/>
                </c:ext>
              </c:extLst>
            </c:dLbl>
            <c:dLbl>
              <c:idx val="10"/>
              <c:layout>
                <c:manualLayout>
                  <c:x val="-1.9737522002108885E-16"/>
                  <c:y val="-2.4962810694549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645-419A-B19D-7B18BC2478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'1'!$H$9:$H$19</c:f>
              <c:numCache>
                <c:formatCode>General</c:formatCode>
                <c:ptCount val="11"/>
                <c:pt idx="0" formatCode="0.0_ ">
                  <c:v>0.7</c:v>
                </c:pt>
                <c:pt idx="2" formatCode="0.0_ ">
                  <c:v>1.2</c:v>
                </c:pt>
                <c:pt idx="3" formatCode="0.0_ ">
                  <c:v>0.3</c:v>
                </c:pt>
                <c:pt idx="5" formatCode="0.0_ ">
                  <c:v>0.4</c:v>
                </c:pt>
                <c:pt idx="6" formatCode="0.0_ ">
                  <c:v>2.5</c:v>
                </c:pt>
                <c:pt idx="7" formatCode="0.0_ ">
                  <c:v>0.5</c:v>
                </c:pt>
                <c:pt idx="8" formatCode="0.0_ ">
                  <c:v>0</c:v>
                </c:pt>
                <c:pt idx="9" formatCode="0.0_ ">
                  <c:v>0.6</c:v>
                </c:pt>
                <c:pt idx="10" formatCode="0.0_ 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3645-419A-B19D-7B18BC2478F7}"/>
            </c:ext>
          </c:extLst>
        </c:ser>
        <c:ser>
          <c:idx val="7"/>
          <c:order val="6"/>
          <c:tx>
            <c:strRef>
              <c:f>'1'!$I$8</c:f>
              <c:strCache>
                <c:ptCount val="1"/>
                <c:pt idx="0">
                  <c:v>譲ろうと思わない（（※１、※２）以外）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795413734231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645-419A-B19D-7B18BC2478F7}"/>
                </c:ext>
              </c:extLst>
            </c:dLbl>
            <c:dLbl>
              <c:idx val="2"/>
              <c:layout>
                <c:manualLayout>
                  <c:x val="1.3494267167789007E-2"/>
                  <c:y val="1.243601514756389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3645-419A-B19D-7B18BC2478F7}"/>
                </c:ext>
              </c:extLst>
            </c:dLbl>
            <c:dLbl>
              <c:idx val="3"/>
              <c:layout>
                <c:manualLayout>
                  <c:x val="1.2144840451010285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3645-419A-B19D-7B18BC2478F7}"/>
                </c:ext>
              </c:extLst>
            </c:dLbl>
            <c:dLbl>
              <c:idx val="5"/>
              <c:layout>
                <c:manualLayout>
                  <c:x val="1.3494267167789205E-2"/>
                  <c:y val="5.793258252847656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3645-419A-B19D-7B18BC2478F7}"/>
                </c:ext>
              </c:extLst>
            </c:dLbl>
            <c:dLbl>
              <c:idx val="6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3645-419A-B19D-7B18BC2478F7}"/>
                </c:ext>
              </c:extLst>
            </c:dLbl>
            <c:dLbl>
              <c:idx val="7"/>
              <c:layout>
                <c:manualLayout>
                  <c:x val="1.21448404510102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3645-419A-B19D-7B18BC2478F7}"/>
                </c:ext>
              </c:extLst>
            </c:dLbl>
            <c:dLbl>
              <c:idx val="8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3645-419A-B19D-7B18BC2478F7}"/>
                </c:ext>
              </c:extLst>
            </c:dLbl>
            <c:dLbl>
              <c:idx val="9"/>
              <c:layout>
                <c:manualLayout>
                  <c:x val="1.34942671677892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3645-419A-B19D-7B18BC2478F7}"/>
                </c:ext>
              </c:extLst>
            </c:dLbl>
            <c:dLbl>
              <c:idx val="10"/>
              <c:layout>
                <c:manualLayout>
                  <c:x val="1.75425473181259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3645-419A-B19D-7B18BC2478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(2,015 人)</c:v>
                </c:pt>
                <c:pt idx="1">
                  <c:v>［　性　］</c:v>
                </c:pt>
                <c:pt idx="2">
                  <c:v>男 性 ( 966 人）</c:v>
                </c:pt>
                <c:pt idx="3">
                  <c:v>女 性 ( 1,049 人）</c:v>
                </c:pt>
                <c:pt idx="4">
                  <c:v>［　年齢　］</c:v>
                </c:pt>
                <c:pt idx="5">
                  <c:v>18 ～ 29 歳 ( 228 人)</c:v>
                </c:pt>
                <c:pt idx="6">
                  <c:v>30 ～ 39 歳 ( 240 人)</c:v>
                </c:pt>
                <c:pt idx="7">
                  <c:v>40 ～ 49 歳 ( 366 人)</c:v>
                </c:pt>
                <c:pt idx="8">
                  <c:v>50 ～ 59 歳 ( 324 人)</c:v>
                </c:pt>
                <c:pt idx="9">
                  <c:v>60 ～ 69 歳 ( 335 人)</c:v>
                </c:pt>
                <c:pt idx="10">
                  <c:v>70 歳 以 上 ( 522 人)</c:v>
                </c:pt>
              </c:strCache>
            </c:strRef>
          </c:cat>
          <c:val>
            <c:numRef>
              <c:f>'1'!$I$9:$I$19</c:f>
              <c:numCache>
                <c:formatCode>General</c:formatCode>
                <c:ptCount val="11"/>
                <c:pt idx="0" formatCode="0.0_ ">
                  <c:v>0.2</c:v>
                </c:pt>
                <c:pt idx="2" formatCode="0.0_ ">
                  <c:v>0.1</c:v>
                </c:pt>
                <c:pt idx="3" formatCode="0.0_ ">
                  <c:v>0.3</c:v>
                </c:pt>
                <c:pt idx="5" formatCode="0.0_ ">
                  <c:v>0</c:v>
                </c:pt>
                <c:pt idx="6" formatCode="0.0_ ">
                  <c:v>0.4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3645-419A-B19D-7B18BC2478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730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79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97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826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36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71091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4201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17888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4347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0940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28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11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17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33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3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55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42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0721B-8A3F-4181-882C-0211B839FB8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0DA1B-FA30-448B-8DA2-66E2C4691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86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3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C18F296-1AEF-921C-F725-C10B56082DD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19314" y="1059542"/>
          <a:ext cx="8461829" cy="5391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41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2022-09-14T08:45:43Z</dcterms:created>
  <dcterms:modified xsi:type="dcterms:W3CDTF">2022-09-14T08:45:43Z</dcterms:modified>
</cp:coreProperties>
</file>