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9" d="100"/>
          <a:sy n="109" d="100"/>
        </p:scale>
        <p:origin x="167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1.xml"/><Relationship Id="rId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_______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ja-JP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ja-JP" altLang="en-US" dirty="0"/>
              <a:t>席を譲ろうと思うか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title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'1'!$C$8</c:f>
              <c:strCache>
                <c:ptCount val="1"/>
                <c:pt idx="0">
                  <c:v>譲ろうと思う</c:v>
                </c:pt>
              </c:strCache>
            </c:strRef>
          </c:tx>
          <c:spPr>
            <a:solidFill>
              <a:srgbClr val="2A3151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790011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3645-419A-B19D-7B18BC2478F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'1'!$C$9:$C$19</c:f>
              <c:numCache>
                <c:formatCode>General</c:formatCode>
                <c:ptCount val="11"/>
                <c:pt idx="0" formatCode="0.0_ ">
                  <c:v>57.7</c:v>
                </c:pt>
                <c:pt idx="2" formatCode="0.0_ ">
                  <c:v>56.4</c:v>
                </c:pt>
                <c:pt idx="3" formatCode="0.0_ ">
                  <c:v>58.8</c:v>
                </c:pt>
                <c:pt idx="5" formatCode="0.0_ ">
                  <c:v>53.5</c:v>
                </c:pt>
                <c:pt idx="6" formatCode="0.0_ ">
                  <c:v>57.1</c:v>
                </c:pt>
                <c:pt idx="7" formatCode="0.0_ ">
                  <c:v>60.7</c:v>
                </c:pt>
                <c:pt idx="8" formatCode="0.0_ ">
                  <c:v>64.8</c:v>
                </c:pt>
                <c:pt idx="9" formatCode="0.0_ ">
                  <c:v>60.9</c:v>
                </c:pt>
                <c:pt idx="10" formatCode="0.0_ ">
                  <c:v>51.1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3645-419A-B19D-7B18BC2478F7}"/>
            </c:ext>
          </c:extLst>
        </c:ser>
        <c:ser>
          <c:idx val="1"/>
          <c:order val="1"/>
          <c:tx>
            <c:strRef>
              <c:f>'1'!$D$8</c:f>
              <c:strCache>
                <c:ptCount val="1"/>
                <c:pt idx="0">
                  <c:v>どちらか といえば 譲ろうと 思う</c:v>
                </c:pt>
              </c:strCache>
            </c:strRef>
          </c:tx>
          <c:spPr>
            <a:solidFill>
              <a:srgbClr val="00468B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AF1D36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4-3645-419A-B19D-7B18BC2478F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'1'!$D$9:$D$19</c:f>
              <c:numCache>
                <c:formatCode>General</c:formatCode>
                <c:ptCount val="11"/>
                <c:pt idx="0" formatCode="0.0_ ">
                  <c:v>14.3</c:v>
                </c:pt>
                <c:pt idx="2" formatCode="0.0_ ">
                  <c:v>14.4</c:v>
                </c:pt>
                <c:pt idx="3" formatCode="0.0_ ">
                  <c:v>14.3</c:v>
                </c:pt>
                <c:pt idx="5" formatCode="0.0_ ">
                  <c:v>21.9</c:v>
                </c:pt>
                <c:pt idx="6" formatCode="0.0_ ">
                  <c:v>20.399999999999999</c:v>
                </c:pt>
                <c:pt idx="7" formatCode="0.0_ ">
                  <c:v>13.4</c:v>
                </c:pt>
                <c:pt idx="8" formatCode="0.0_ ">
                  <c:v>13</c:v>
                </c:pt>
                <c:pt idx="9" formatCode="0.0_ ">
                  <c:v>14.6</c:v>
                </c:pt>
                <c:pt idx="10" formatCode="0.0_ ">
                  <c:v>9.6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3645-419A-B19D-7B18BC2478F7}"/>
            </c:ext>
          </c:extLst>
        </c:ser>
        <c:ser>
          <c:idx val="2"/>
          <c:order val="2"/>
          <c:tx>
            <c:strRef>
              <c:f>'1'!$E$8</c:f>
              <c:strCache>
                <c:ptCount val="1"/>
                <c:pt idx="0">
                  <c:v>ご自身が高齢者、障害者、妊産婦であるなど優先席を必要としているから譲ろうと思わない※１</c:v>
                </c:pt>
              </c:strCache>
            </c:strRef>
          </c:tx>
          <c:spPr>
            <a:solidFill>
              <a:srgbClr val="0071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E7556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3645-419A-B19D-7B18BC2478F7}"/>
              </c:ext>
            </c:extLst>
          </c:dPt>
          <c:dLbls>
            <c:dLbl>
              <c:idx val="5"/>
              <c:layout>
                <c:manualLayout>
                  <c:x val="-9.8956826587436376E-17"/>
                  <c:y val="-2.6029445841502487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3645-419A-B19D-7B18BC2478F7}"/>
                </c:ext>
              </c:extLst>
            </c:dLbl>
            <c:dLbl>
              <c:idx val="6"/>
              <c:layout>
                <c:manualLayout>
                  <c:x val="0"/>
                  <c:y val="-2.7560717369545278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3645-419A-B19D-7B18BC2478F7}"/>
                </c:ext>
              </c:extLst>
            </c:dLbl>
            <c:dLbl>
              <c:idx val="7"/>
              <c:layout>
                <c:manualLayout>
                  <c:x val="1.3494268601609207E-3"/>
                  <c:y val="-2.9091868334520075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3645-419A-B19D-7B18BC2478F7}"/>
                </c:ext>
              </c:extLst>
            </c:dLbl>
            <c:dLbl>
              <c:idx val="8"/>
              <c:layout>
                <c:manualLayout>
                  <c:x val="-1.9791365317487275E-16"/>
                  <c:y val="-2.602956640457059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3645-419A-B19D-7B18BC2478F7}"/>
                </c:ext>
              </c:extLst>
            </c:dLbl>
            <c:dLbl>
              <c:idx val="9"/>
              <c:layout>
                <c:manualLayout>
                  <c:x val="-9.8956826587436376E-17"/>
                  <c:y val="-2.449841543959574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900" b="0" i="0" u="none" strike="noStrike" kern="1200" baseline="0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ja-JP"/>
                </a:p>
              </c:txPr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3645-419A-B19D-7B18BC2478F7}"/>
                </c:ext>
              </c:extLst>
            </c:dLbl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'1'!$E$9:$E$19</c:f>
              <c:numCache>
                <c:formatCode>General</c:formatCode>
                <c:ptCount val="11"/>
                <c:pt idx="0" formatCode="0.0_ ">
                  <c:v>6.7</c:v>
                </c:pt>
                <c:pt idx="2" formatCode="0.0_ ">
                  <c:v>6.6</c:v>
                </c:pt>
                <c:pt idx="3" formatCode="0.0_ ">
                  <c:v>6.7</c:v>
                </c:pt>
                <c:pt idx="5" formatCode="0.0_ ">
                  <c:v>0.9</c:v>
                </c:pt>
                <c:pt idx="6" formatCode="0.0_ ">
                  <c:v>0.4</c:v>
                </c:pt>
                <c:pt idx="7" formatCode="0.0_ ">
                  <c:v>0.3</c:v>
                </c:pt>
                <c:pt idx="8" formatCode="0.0_ ">
                  <c:v>0.6</c:v>
                </c:pt>
                <c:pt idx="9" formatCode="0.0_ ">
                  <c:v>1.8</c:v>
                </c:pt>
                <c:pt idx="10" formatCode="0.0_ ">
                  <c:v>23.4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D-3645-419A-B19D-7B18BC2478F7}"/>
            </c:ext>
          </c:extLst>
        </c:ser>
        <c:ser>
          <c:idx val="3"/>
          <c:order val="3"/>
          <c:tx>
            <c:strRef>
              <c:f>'1'!$F$8</c:f>
              <c:strCache>
                <c:ptCount val="1"/>
                <c:pt idx="0">
                  <c:v>優先席に座らない※２</c:v>
                </c:pt>
              </c:strCache>
            </c:strRef>
          </c:tx>
          <c:spPr>
            <a:solidFill>
              <a:srgbClr val="6D89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DB381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3645-419A-B19D-7B18BC2478F7}"/>
              </c:ext>
            </c:extLst>
          </c:dPt>
          <c:dLbls>
            <c:spPr>
              <a:solidFill>
                <a:schemeClr val="bg1"/>
              </a:solidFill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'1'!$F$9:$F$19</c:f>
              <c:numCache>
                <c:formatCode>General</c:formatCode>
                <c:ptCount val="11"/>
                <c:pt idx="0" formatCode="0.0_ ">
                  <c:v>18.100000000000001</c:v>
                </c:pt>
                <c:pt idx="2" formatCode="0.0_ ">
                  <c:v>19.5</c:v>
                </c:pt>
                <c:pt idx="3" formatCode="0.0_ ">
                  <c:v>16.899999999999999</c:v>
                </c:pt>
                <c:pt idx="5" formatCode="0.0_ ">
                  <c:v>22.4</c:v>
                </c:pt>
                <c:pt idx="6" formatCode="0.0_ ">
                  <c:v>19.2</c:v>
                </c:pt>
                <c:pt idx="7" formatCode="0.0_ ">
                  <c:v>23</c:v>
                </c:pt>
                <c:pt idx="8" formatCode="0.0_ ">
                  <c:v>19.399999999999999</c:v>
                </c:pt>
                <c:pt idx="9" formatCode="0.0_ ">
                  <c:v>18.8</c:v>
                </c:pt>
                <c:pt idx="10" formatCode="0.0_ ">
                  <c:v>11.1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0-3645-419A-B19D-7B18BC2478F7}"/>
            </c:ext>
          </c:extLst>
        </c:ser>
        <c:ser>
          <c:idx val="4"/>
          <c:order val="4"/>
          <c:tx>
            <c:strRef>
              <c:f>'1'!$G$8</c:f>
              <c:strCache>
                <c:ptCount val="1"/>
                <c:pt idx="0">
                  <c:v>無回答</c:v>
                </c:pt>
              </c:strCache>
            </c:strRef>
          </c:tx>
          <c:spPr>
            <a:solidFill>
              <a:srgbClr val="71B2FF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FF978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2-3645-419A-B19D-7B18BC2478F7}"/>
              </c:ext>
            </c:extLst>
          </c:dPt>
          <c:dLbls>
            <c:dLbl>
              <c:idx val="0"/>
              <c:layout>
                <c:manualLayout>
                  <c:x val="-1.7494823873960126E-2"/>
                  <c:y val="-2.6522863514481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3-3645-419A-B19D-7B18BC2478F7}"/>
                </c:ext>
              </c:extLst>
            </c:dLbl>
            <c:dLbl>
              <c:idx val="2"/>
              <c:layout>
                <c:manualLayout>
                  <c:x val="-1.6149068191347808E-2"/>
                  <c:y val="-2.496281069454963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4-3645-419A-B19D-7B18BC2478F7}"/>
                </c:ext>
              </c:extLst>
            </c:dLbl>
            <c:dLbl>
              <c:idx val="3"/>
              <c:layout>
                <c:manualLayout>
                  <c:x val="-2.1532090921797274E-2"/>
                  <c:y val="-2.4962810694549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2-3645-419A-B19D-7B18BC2478F7}"/>
                </c:ext>
              </c:extLst>
            </c:dLbl>
            <c:dLbl>
              <c:idx val="5"/>
              <c:layout>
                <c:manualLayout>
                  <c:x val="-3.2188828509112616E-2"/>
                  <c:y val="-2.34024418570163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5-3645-419A-B19D-7B18BC2478F7}"/>
                </c:ext>
              </c:extLst>
            </c:dLbl>
            <c:dLbl>
              <c:idx val="6"/>
              <c:layout>
                <c:manualLayout>
                  <c:x val="-1.2111801143510856E-2"/>
                  <c:y val="-2.496281069454961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6-3645-419A-B19D-7B18BC2478F7}"/>
                </c:ext>
              </c:extLst>
            </c:dLbl>
            <c:dLbl>
              <c:idx val="7"/>
              <c:layout>
                <c:manualLayout>
                  <c:x val="-3.0952380700083298E-2"/>
                  <c:y val="-2.496281069454978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7-3645-419A-B19D-7B18BC2478F7}"/>
                </c:ext>
              </c:extLst>
            </c:dLbl>
            <c:dLbl>
              <c:idx val="8"/>
              <c:layout>
                <c:manualLayout>
                  <c:x val="-2.556935796963403E-2"/>
                  <c:y val="-2.652298636295890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8-3645-419A-B19D-7B18BC2478F7}"/>
                </c:ext>
              </c:extLst>
            </c:dLbl>
            <c:dLbl>
              <c:idx val="9"/>
              <c:layout>
                <c:manualLayout>
                  <c:x val="-1.3457556826123174E-2"/>
                  <c:y val="-2.808316203136837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9-3645-419A-B19D-7B18BC2478F7}"/>
                </c:ext>
              </c:extLst>
            </c:dLbl>
            <c:dLbl>
              <c:idx val="10"/>
              <c:layout>
                <c:manualLayout>
                  <c:x val="-1.2111801143510856E-2"/>
                  <c:y val="-2.65229863629590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A-3645-419A-B19D-7B18BC2478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'1'!$G$9:$G$19</c:f>
              <c:numCache>
                <c:formatCode>General</c:formatCode>
                <c:ptCount val="11"/>
                <c:pt idx="0" formatCode="0.0_ ">
                  <c:v>2.2999999999999998</c:v>
                </c:pt>
                <c:pt idx="2" formatCode="0.0_ ">
                  <c:v>1.8</c:v>
                </c:pt>
                <c:pt idx="3" formatCode="0.0_ ">
                  <c:v>2.8</c:v>
                </c:pt>
                <c:pt idx="5" formatCode="0.0_ ">
                  <c:v>0.9</c:v>
                </c:pt>
                <c:pt idx="6" formatCode="0.0_ ">
                  <c:v>0</c:v>
                </c:pt>
                <c:pt idx="7" formatCode="0.0_ ">
                  <c:v>2.2000000000000002</c:v>
                </c:pt>
                <c:pt idx="8" formatCode="0.0_ ">
                  <c:v>2.2000000000000002</c:v>
                </c:pt>
                <c:pt idx="9" formatCode="0.0_ ">
                  <c:v>3.3</c:v>
                </c:pt>
                <c:pt idx="10" formatCode="0.0_ ">
                  <c:v>3.4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B-3645-419A-B19D-7B18BC2478F7}"/>
            </c:ext>
          </c:extLst>
        </c:ser>
        <c:ser>
          <c:idx val="5"/>
          <c:order val="5"/>
          <c:tx>
            <c:strRef>
              <c:f>'1'!$H$8</c:f>
              <c:strCache>
                <c:ptCount val="1"/>
                <c:pt idx="0">
                  <c:v>どちらかといえば譲ろうと思わない</c:v>
                </c:pt>
              </c:strCache>
            </c:strRef>
          </c:tx>
          <c:spPr>
            <a:solidFill>
              <a:srgbClr val="6475BC"/>
            </a:solidFill>
            <a:ln>
              <a:noFill/>
            </a:ln>
            <a:effectLst/>
          </c:spPr>
          <c:invertIfNegative val="0"/>
          <c:dPt>
            <c:idx val="3"/>
            <c:invertIfNegative val="0"/>
            <c:bubble3D val="0"/>
            <c:spPr>
              <a:solidFill>
                <a:srgbClr val="C45184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D-3645-419A-B19D-7B18BC2478F7}"/>
              </c:ext>
            </c:extLst>
          </c:dPt>
          <c:dLbls>
            <c:dLbl>
              <c:idx val="0"/>
              <c:layout>
                <c:manualLayout>
                  <c:x val="-7.9957963001105695E-3"/>
                  <c:y val="-2.79020899043472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E-3645-419A-B19D-7B18BC2478F7}"/>
                </c:ext>
              </c:extLst>
            </c:dLbl>
            <c:dLbl>
              <c:idx val="2"/>
              <c:layout>
                <c:manualLayout>
                  <c:x val="-3.9716514308950814E-3"/>
                  <c:y val="-2.3251700901137977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F-3645-419A-B19D-7B18BC2478F7}"/>
                </c:ext>
              </c:extLst>
            </c:dLbl>
            <c:dLbl>
              <c:idx val="3"/>
              <c:layout>
                <c:manualLayout>
                  <c:x val="-8.0045628099304489E-3"/>
                  <c:y val="-2.790208990434723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1D-3645-419A-B19D-7B18BC2478F7}"/>
                </c:ext>
              </c:extLst>
            </c:dLbl>
            <c:dLbl>
              <c:idx val="5"/>
              <c:layout>
                <c:manualLayout>
                  <c:x val="-1.2168654974466417E-2"/>
                  <c:y val="-2.340256391447037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0-3645-419A-B19D-7B18BC2478F7}"/>
                </c:ext>
              </c:extLst>
            </c:dLbl>
            <c:dLbl>
              <c:idx val="6"/>
              <c:layout>
                <c:manualLayout>
                  <c:x val="2.6915113652244372E-3"/>
                  <c:y val="-2.652286351448119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1-3645-419A-B19D-7B18BC2478F7}"/>
                </c:ext>
              </c:extLst>
            </c:dLbl>
            <c:dLbl>
              <c:idx val="7"/>
              <c:layout>
                <c:manualLayout>
                  <c:x val="-1.2103064581716018E-2"/>
                  <c:y val="-2.4972466889779554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2-3645-419A-B19D-7B18BC2478F7}"/>
                </c:ext>
              </c:extLst>
            </c:dLbl>
            <c:dLbl>
              <c:idx val="8"/>
              <c:layout>
                <c:manualLayout>
                  <c:x val="-5.3305660736071934E-3"/>
                  <c:y val="-2.94623503407781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3-3645-419A-B19D-7B18BC2478F7}"/>
                </c:ext>
              </c:extLst>
            </c:dLbl>
            <c:dLbl>
              <c:idx val="9"/>
              <c:layout>
                <c:manualLayout>
                  <c:x val="-6.6587451216485261E-3"/>
                  <c:y val="-2.79119765581334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4-3645-419A-B19D-7B18BC2478F7}"/>
                </c:ext>
              </c:extLst>
            </c:dLbl>
            <c:dLbl>
              <c:idx val="10"/>
              <c:layout>
                <c:manualLayout>
                  <c:x val="-1.9737522002108885E-16"/>
                  <c:y val="-2.496281069454966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5-3645-419A-B19D-7B18BC2478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noFill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'1'!$H$9:$H$19</c:f>
              <c:numCache>
                <c:formatCode>General</c:formatCode>
                <c:ptCount val="11"/>
                <c:pt idx="0" formatCode="0.0_ ">
                  <c:v>0.7</c:v>
                </c:pt>
                <c:pt idx="2" formatCode="0.0_ ">
                  <c:v>1.2</c:v>
                </c:pt>
                <c:pt idx="3" formatCode="0.0_ ">
                  <c:v>0.3</c:v>
                </c:pt>
                <c:pt idx="5" formatCode="0.0_ ">
                  <c:v>0.4</c:v>
                </c:pt>
                <c:pt idx="6" formatCode="0.0_ ">
                  <c:v>2.5</c:v>
                </c:pt>
                <c:pt idx="7" formatCode="0.0_ ">
                  <c:v>0.5</c:v>
                </c:pt>
                <c:pt idx="8" formatCode="0.0_ ">
                  <c:v>0</c:v>
                </c:pt>
                <c:pt idx="9" formatCode="0.0_ ">
                  <c:v>0.6</c:v>
                </c:pt>
                <c:pt idx="10" formatCode="0.0_ ">
                  <c:v>0.8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26-3645-419A-B19D-7B18BC2478F7}"/>
            </c:ext>
          </c:extLst>
        </c:ser>
        <c:ser>
          <c:idx val="7"/>
          <c:order val="6"/>
          <c:tx>
            <c:strRef>
              <c:f>'1'!$I$8</c:f>
              <c:strCache>
                <c:ptCount val="1"/>
                <c:pt idx="0">
                  <c:v>譲ろうと思わない（（※１、※２）以外）</c:v>
                </c:pt>
              </c:strCache>
            </c:strRef>
          </c:tx>
          <c:spPr>
            <a:solidFill>
              <a:schemeClr val="accent2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layout>
                <c:manualLayout>
                  <c:x val="1.0795413734231166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7-3645-419A-B19D-7B18BC2478F7}"/>
                </c:ext>
              </c:extLst>
            </c:dLbl>
            <c:dLbl>
              <c:idx val="2"/>
              <c:layout>
                <c:manualLayout>
                  <c:x val="1.3494267167789007E-2"/>
                  <c:y val="1.2436015147563891E-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8-3645-419A-B19D-7B18BC2478F7}"/>
                </c:ext>
              </c:extLst>
            </c:dLbl>
            <c:dLbl>
              <c:idx val="3"/>
              <c:layout>
                <c:manualLayout>
                  <c:x val="1.2144840451010285E-2"/>
                  <c:y val="5.79325825284765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9-3645-419A-B19D-7B18BC2478F7}"/>
                </c:ext>
              </c:extLst>
            </c:dLbl>
            <c:dLbl>
              <c:idx val="5"/>
              <c:layout>
                <c:manualLayout>
                  <c:x val="1.3494267167789205E-2"/>
                  <c:y val="5.7932582528476562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A-3645-419A-B19D-7B18BC2478F7}"/>
                </c:ext>
              </c:extLst>
            </c:dLbl>
            <c:dLbl>
              <c:idx val="6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B-3645-419A-B19D-7B18BC2478F7}"/>
                </c:ext>
              </c:extLst>
            </c:dLbl>
            <c:dLbl>
              <c:idx val="7"/>
              <c:layout>
                <c:manualLayout>
                  <c:x val="1.214484045101028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C-3645-419A-B19D-7B18BC2478F7}"/>
                </c:ext>
              </c:extLst>
            </c:dLbl>
            <c:dLbl>
              <c:idx val="8"/>
              <c:layout>
                <c:manualLayout>
                  <c:x val="1.3494267167789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D-3645-419A-B19D-7B18BC2478F7}"/>
                </c:ext>
              </c:extLst>
            </c:dLbl>
            <c:dLbl>
              <c:idx val="9"/>
              <c:layout>
                <c:manualLayout>
                  <c:x val="1.3494267167789205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E-3645-419A-B19D-7B18BC2478F7}"/>
                </c:ext>
              </c:extLst>
            </c:dLbl>
            <c:dLbl>
              <c:idx val="10"/>
              <c:layout>
                <c:manualLayout>
                  <c:x val="1.7542547318125969E-2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2F-3645-419A-B19D-7B18BC2478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ja-JP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'1'!$B$9:$B$19</c:f>
              <c:strCache>
                <c:ptCount val="11"/>
                <c:pt idx="0">
                  <c:v>総 数 (2,015 人)</c:v>
                </c:pt>
                <c:pt idx="1">
                  <c:v>［　性　］</c:v>
                </c:pt>
                <c:pt idx="2">
                  <c:v>男 性 ( 966 人）</c:v>
                </c:pt>
                <c:pt idx="3">
                  <c:v>女 性 ( 1,049 人）</c:v>
                </c:pt>
                <c:pt idx="4">
                  <c:v>［　年齢　］</c:v>
                </c:pt>
                <c:pt idx="5">
                  <c:v>18 ～ 29 歳 ( 228 人)</c:v>
                </c:pt>
                <c:pt idx="6">
                  <c:v>30 ～ 39 歳 ( 240 人)</c:v>
                </c:pt>
                <c:pt idx="7">
                  <c:v>40 ～ 49 歳 ( 366 人)</c:v>
                </c:pt>
                <c:pt idx="8">
                  <c:v>50 ～ 59 歳 ( 324 人)</c:v>
                </c:pt>
                <c:pt idx="9">
                  <c:v>60 ～ 69 歳 ( 335 人)</c:v>
                </c:pt>
                <c:pt idx="10">
                  <c:v>70 歳 以 上 ( 522 人)</c:v>
                </c:pt>
              </c:strCache>
            </c:strRef>
          </c:cat>
          <c:val>
            <c:numRef>
              <c:f>'1'!$I$9:$I$19</c:f>
              <c:numCache>
                <c:formatCode>General</c:formatCode>
                <c:ptCount val="11"/>
                <c:pt idx="0" formatCode="0.0_ ">
                  <c:v>0.2</c:v>
                </c:pt>
                <c:pt idx="2" formatCode="0.0_ ">
                  <c:v>0.1</c:v>
                </c:pt>
                <c:pt idx="3" formatCode="0.0_ ">
                  <c:v>0.3</c:v>
                </c:pt>
                <c:pt idx="5" formatCode="0.0_ ">
                  <c:v>0</c:v>
                </c:pt>
                <c:pt idx="6" formatCode="0.0_ ">
                  <c:v>0.4</c:v>
                </c:pt>
                <c:pt idx="7" formatCode="0.0_ ">
                  <c:v>0</c:v>
                </c:pt>
                <c:pt idx="8" formatCode="0.0_ ">
                  <c:v>0</c:v>
                </c:pt>
                <c:pt idx="9" formatCode="0.0_ ">
                  <c:v>0</c:v>
                </c:pt>
                <c:pt idx="10" formatCode="0.0_ 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30-3645-419A-B19D-7B18BC2478F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426268104"/>
        <c:axId val="426268744"/>
      </c:barChart>
      <c:catAx>
        <c:axId val="426268104"/>
        <c:scaling>
          <c:orientation val="maxMin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744"/>
        <c:crosses val="autoZero"/>
        <c:auto val="1"/>
        <c:lblAlgn val="ctr"/>
        <c:lblOffset val="100"/>
        <c:noMultiLvlLbl val="0"/>
      </c:catAx>
      <c:valAx>
        <c:axId val="426268744"/>
        <c:scaling>
          <c:orientation val="minMax"/>
          <c:max val="100.5"/>
          <c:min val="0"/>
        </c:scaling>
        <c:delete val="0"/>
        <c:axPos val="t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0"/>
        <c:majorTickMark val="none"/>
        <c:minorTickMark val="none"/>
        <c:tickLblPos val="high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ja-JP"/>
          </a:p>
        </c:txPr>
        <c:crossAx val="4262681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ja-JP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ja-JP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73066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57972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974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Grp="1" noChangeArrowheads="1"/>
          </p:cNvSpPr>
          <p:nvPr>
            <p:ph type="ctrTitle"/>
          </p:nvPr>
        </p:nvSpPr>
        <p:spPr>
          <a:xfrm>
            <a:off x="3581400" y="1066800"/>
            <a:ext cx="5181600" cy="2209800"/>
          </a:xfrm>
        </p:spPr>
        <p:txBody>
          <a:bodyPr/>
          <a:lstStyle>
            <a:lvl1pPr algn="r">
              <a:defRPr sz="1500"/>
            </a:lvl1pPr>
          </a:lstStyle>
          <a:p>
            <a:pPr lvl="0"/>
            <a:r>
              <a:rPr lang="ja-JP" altLang="en-US" noProof="0" dirty="0"/>
              <a:t>マスター タイトルの書式設定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subTitle" idx="1"/>
          </p:nvPr>
        </p:nvSpPr>
        <p:spPr>
          <a:xfrm>
            <a:off x="5410200" y="5949950"/>
            <a:ext cx="3352800" cy="755650"/>
          </a:xfrm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0" indent="0" algn="r">
              <a:buFont typeface="Wingdings" pitchFamily="2" charset="2"/>
              <a:buNone/>
              <a:defRPr sz="1050"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4" name="正方形/長方形 3"/>
          <p:cNvSpPr/>
          <p:nvPr userDrawn="1"/>
        </p:nvSpPr>
        <p:spPr bwMode="auto">
          <a:xfrm>
            <a:off x="0" y="0"/>
            <a:ext cx="1277634" cy="6858000"/>
          </a:xfrm>
          <a:prstGeom prst="rect">
            <a:avLst/>
          </a:prstGeom>
          <a:solidFill>
            <a:srgbClr val="6475BC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9" name="正方形/長方形 8"/>
          <p:cNvSpPr/>
          <p:nvPr userDrawn="1"/>
        </p:nvSpPr>
        <p:spPr bwMode="auto">
          <a:xfrm>
            <a:off x="1277857" y="0"/>
            <a:ext cx="323813" cy="6858000"/>
          </a:xfrm>
          <a:prstGeom prst="rect">
            <a:avLst/>
          </a:prstGeom>
          <a:solidFill>
            <a:srgbClr val="2A315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grpSp>
        <p:nvGrpSpPr>
          <p:cNvPr id="13" name="グループ化 12"/>
          <p:cNvGrpSpPr/>
          <p:nvPr userDrawn="1"/>
        </p:nvGrpSpPr>
        <p:grpSpPr>
          <a:xfrm>
            <a:off x="6178" y="4118254"/>
            <a:ext cx="1763420" cy="1852619"/>
            <a:chOff x="7680176" y="-2419200"/>
            <a:chExt cx="2765193" cy="1852619"/>
          </a:xfrm>
        </p:grpSpPr>
        <p:sp>
          <p:nvSpPr>
            <p:cNvPr id="5" name="正方形/長方形 4"/>
            <p:cNvSpPr/>
            <p:nvPr userDrawn="1"/>
          </p:nvSpPr>
          <p:spPr bwMode="auto">
            <a:xfrm>
              <a:off x="7680176" y="-2328396"/>
              <a:ext cx="2533847" cy="1761815"/>
            </a:xfrm>
            <a:prstGeom prst="rect">
              <a:avLst/>
            </a:prstGeom>
            <a:no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l" defTabSz="6858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1" lang="ja-JP" altLang="en-US" sz="900" b="1" i="0" u="none" strike="noStrike" cap="none" normalizeH="0" baseline="0">
                <a:ln>
                  <a:noFill/>
                </a:ln>
                <a:solidFill>
                  <a:schemeClr val="tx1">
                    <a:alpha val="4000"/>
                  </a:schemeClr>
                </a:solidFill>
                <a:effectLst/>
                <a:latin typeface="Times New Roman" pitchFamily="18" charset="0"/>
                <a:ea typeface="メイリオ" pitchFamily="50" charset="-128"/>
                <a:cs typeface="メイリオ" pitchFamily="50" charset="-128"/>
              </a:endParaRPr>
            </a:p>
          </p:txBody>
        </p:sp>
        <p:sp>
          <p:nvSpPr>
            <p:cNvPr id="7" name="テキスト ボックス 6"/>
            <p:cNvSpPr txBox="1"/>
            <p:nvPr userDrawn="1"/>
          </p:nvSpPr>
          <p:spPr>
            <a:xfrm>
              <a:off x="8240748" y="-2419200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9.58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4" name="テキスト ボックス 13"/>
            <p:cNvSpPr txBox="1"/>
            <p:nvPr userDrawn="1"/>
          </p:nvSpPr>
          <p:spPr>
            <a:xfrm>
              <a:off x="7680176" y="-220367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9.65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5" name="テキスト ボックス 14"/>
            <p:cNvSpPr txBox="1"/>
            <p:nvPr userDrawn="1"/>
          </p:nvSpPr>
          <p:spPr>
            <a:xfrm>
              <a:off x="8115608" y="-1965834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7.23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6" name="テキスト ボックス 15"/>
            <p:cNvSpPr txBox="1"/>
            <p:nvPr userDrawn="1"/>
          </p:nvSpPr>
          <p:spPr>
            <a:xfrm>
              <a:off x="7960460" y="-1739877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6.59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7" name="テキスト ボックス 16"/>
            <p:cNvSpPr txBox="1"/>
            <p:nvPr userDrawn="1"/>
          </p:nvSpPr>
          <p:spPr>
            <a:xfrm>
              <a:off x="8474436" y="-152809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7.35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8" name="テキスト ボックス 17"/>
            <p:cNvSpPr txBox="1"/>
            <p:nvPr userDrawn="1"/>
          </p:nvSpPr>
          <p:spPr>
            <a:xfrm>
              <a:off x="9023020" y="-1746298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8.21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19" name="テキスト ボックス 18"/>
            <p:cNvSpPr txBox="1"/>
            <p:nvPr userDrawn="1"/>
          </p:nvSpPr>
          <p:spPr>
            <a:xfrm>
              <a:off x="9191893" y="-1939242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9.44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0" name="テキスト ボックス 19"/>
            <p:cNvSpPr txBox="1"/>
            <p:nvPr userDrawn="1"/>
          </p:nvSpPr>
          <p:spPr>
            <a:xfrm>
              <a:off x="8587555" y="-215837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1" name="テキスト ボックス 20"/>
            <p:cNvSpPr txBox="1"/>
            <p:nvPr userDrawn="1"/>
          </p:nvSpPr>
          <p:spPr>
            <a:xfrm>
              <a:off x="9098349" y="-239009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5.68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2" name="テキスト ボックス 21"/>
            <p:cNvSpPr txBox="1"/>
            <p:nvPr userDrawn="1"/>
          </p:nvSpPr>
          <p:spPr>
            <a:xfrm>
              <a:off x="7812268" y="-132276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8.43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3" name="テキスト ボックス 22"/>
            <p:cNvSpPr txBox="1"/>
            <p:nvPr userDrawn="1"/>
          </p:nvSpPr>
          <p:spPr>
            <a:xfrm>
              <a:off x="8147834" y="-1088013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4.22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4" name="テキスト ボックス 23"/>
            <p:cNvSpPr txBox="1"/>
            <p:nvPr userDrawn="1"/>
          </p:nvSpPr>
          <p:spPr>
            <a:xfrm>
              <a:off x="8754184" y="-1206881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6.35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5" name="テキスト ボックス 24"/>
            <p:cNvSpPr txBox="1"/>
            <p:nvPr userDrawn="1"/>
          </p:nvSpPr>
          <p:spPr>
            <a:xfrm>
              <a:off x="9311212" y="-1375675"/>
              <a:ext cx="1134157" cy="461665"/>
            </a:xfrm>
            <a:prstGeom prst="rect">
              <a:avLst/>
            </a:prstGeom>
            <a:noFill/>
            <a:ln>
              <a:noFill/>
            </a:ln>
          </p:spPr>
          <p:txBody>
            <a:bodyPr wrap="none" rtlCol="0">
              <a:spAutoFit/>
            </a:bodyPr>
            <a:lstStyle/>
            <a:p>
              <a:r>
                <a:rPr kumimoji="1" lang="en-US" altLang="ja-JP" sz="2400" b="1" dirty="0">
                  <a:solidFill>
                    <a:schemeClr val="tx1">
                      <a:alpha val="4000"/>
                    </a:schemeClr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9.76</a:t>
              </a:r>
              <a:endParaRPr kumimoji="1" lang="ja-JP" altLang="en-US" sz="2400" b="1" dirty="0">
                <a:solidFill>
                  <a:schemeClr val="tx1">
                    <a:alpha val="4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</p:grpSp>
      <p:cxnSp>
        <p:nvCxnSpPr>
          <p:cNvPr id="27" name="直線コネクタ 26"/>
          <p:cNvCxnSpPr/>
          <p:nvPr userDrawn="1"/>
        </p:nvCxnSpPr>
        <p:spPr bwMode="auto">
          <a:xfrm>
            <a:off x="0" y="4147358"/>
            <a:ext cx="1601670" cy="1722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/>
          <p:nvPr userDrawn="1"/>
        </p:nvCxnSpPr>
        <p:spPr bwMode="auto">
          <a:xfrm>
            <a:off x="0" y="5949951"/>
            <a:ext cx="1622064" cy="5251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2" name="直線コネクタ 31"/>
          <p:cNvCxnSpPr/>
          <p:nvPr userDrawn="1"/>
        </p:nvCxnSpPr>
        <p:spPr bwMode="auto">
          <a:xfrm>
            <a:off x="0" y="6237312"/>
            <a:ext cx="1647340" cy="0"/>
          </a:xfrm>
          <a:prstGeom prst="line">
            <a:avLst/>
          </a:prstGeom>
          <a:noFill/>
          <a:ln w="2857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pic>
        <p:nvPicPr>
          <p:cNvPr id="26" name="図 2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3095625" y="4327965"/>
            <a:ext cx="6048375" cy="1524000"/>
          </a:xfrm>
          <a:prstGeom prst="rect">
            <a:avLst/>
          </a:prstGeom>
        </p:spPr>
      </p:pic>
      <p:pic>
        <p:nvPicPr>
          <p:cNvPr id="28" name="図 2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46159" y="148905"/>
            <a:ext cx="1228103" cy="474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3482697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3604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953000" y="1981200"/>
            <a:ext cx="3657600" cy="434340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297109137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ja-JP" altLang="en-US" dirty="0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10100" y="1981200"/>
            <a:ext cx="3771900" cy="4191000"/>
          </a:xfrm>
        </p:spPr>
        <p:txBody>
          <a:bodyPr/>
          <a:lstStyle>
            <a:lvl1pPr>
              <a:defRPr sz="1050"/>
            </a:lvl1pPr>
            <a:lvl2pPr>
              <a:defRPr sz="900"/>
            </a:lvl2pPr>
            <a:lvl3pPr>
              <a:defRPr sz="825"/>
            </a:lvl3pPr>
            <a:lvl4pPr>
              <a:defRPr sz="788"/>
            </a:lvl4pPr>
            <a:lvl5pPr>
              <a:defRPr sz="788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</p:spTree>
    <p:extLst>
      <p:ext uri="{BB962C8B-B14F-4D97-AF65-F5344CB8AC3E}">
        <p14:creationId xmlns:p14="http://schemas.microsoft.com/office/powerpoint/2010/main" val="104201792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51788817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6434743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ユーザー設定レイアウ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90600" y="3048000"/>
            <a:ext cx="7162800" cy="381000"/>
          </a:xfrm>
        </p:spPr>
        <p:txBody>
          <a:bodyPr/>
          <a:lstStyle>
            <a:lvl1pPr algn="ctr">
              <a:defRPr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3709404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557281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201125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517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92644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338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45350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69551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1423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5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0721B-8A3F-4181-882C-0211B839FB8B}" type="datetimeFigureOut">
              <a:rPr kumimoji="1" lang="ja-JP" altLang="en-US" smtClean="0"/>
              <a:t>2022/9/14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0DA1B-FA30-448B-8DA2-66E2C4691675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0864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 userDrawn="1"/>
        </p:nvSpPr>
        <p:spPr bwMode="auto">
          <a:xfrm>
            <a:off x="0" y="617851"/>
            <a:ext cx="9144000" cy="297848"/>
          </a:xfrm>
          <a:prstGeom prst="rect">
            <a:avLst/>
          </a:prstGeom>
          <a:solidFill>
            <a:srgbClr val="6475BC"/>
          </a:solidFill>
          <a:ln w="9525" cap="flat" cmpd="sng" algn="ctr">
            <a:solidFill>
              <a:srgbClr val="00468B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sp>
        <p:nvSpPr>
          <p:cNvPr id="3083" name="Rectangle 1035"/>
          <p:cNvSpPr>
            <a:spLocks noChangeArrowheads="1"/>
          </p:cNvSpPr>
          <p:nvPr/>
        </p:nvSpPr>
        <p:spPr bwMode="auto">
          <a:xfrm>
            <a:off x="6300192" y="476673"/>
            <a:ext cx="2713125" cy="6048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 anchor="ctr"/>
          <a:lstStyle>
            <a:lvl1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defTabSz="958850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4572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9144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13716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1828800" defTabSz="958850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r>
              <a:rPr lang="en-US" altLang="ja-JP" sz="1050" i="1" dirty="0" err="1">
                <a:solidFill>
                  <a:schemeClr val="bg1"/>
                </a:solidFill>
                <a:ea typeface="ＭＳ Ｐゴシック" charset="-128"/>
              </a:rPr>
              <a:t>BroadBand</a:t>
            </a:r>
            <a:r>
              <a:rPr lang="en-US" altLang="ja-JP" sz="1050" i="1" dirty="0">
                <a:solidFill>
                  <a:schemeClr val="bg1"/>
                </a:solidFill>
                <a:ea typeface="ＭＳ Ｐゴシック" charset="-128"/>
              </a:rPr>
              <a:t> Security</a:t>
            </a:r>
            <a:endParaRPr kumimoji="0" lang="en-US" altLang="ja-JP" sz="1050" i="1" dirty="0">
              <a:solidFill>
                <a:schemeClr val="bg1"/>
              </a:solidFill>
            </a:endParaRPr>
          </a:p>
        </p:txBody>
      </p:sp>
      <p:sp>
        <p:nvSpPr>
          <p:cNvPr id="3084" name="Rectangle 1036"/>
          <p:cNvSpPr>
            <a:spLocks noChangeArrowheads="1"/>
          </p:cNvSpPr>
          <p:nvPr/>
        </p:nvSpPr>
        <p:spPr bwMode="auto">
          <a:xfrm>
            <a:off x="8305800" y="6551623"/>
            <a:ext cx="533400" cy="306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71834" tIns="35918" rIns="71834" bIns="35918"/>
          <a:lstStyle>
            <a:lvl1pPr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1pPr>
            <a:lvl2pPr marL="43021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2pPr>
            <a:lvl3pPr marL="858838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3pPr>
            <a:lvl4pPr marL="1289050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4pPr>
            <a:lvl5pPr marL="1719263" defTabSz="858838"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5pPr>
            <a:lvl6pPr marL="21764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6pPr>
            <a:lvl7pPr marL="26336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7pPr>
            <a:lvl8pPr marL="30908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8pPr>
            <a:lvl9pPr marL="3548063" defTabSz="858838" fontAlgn="base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  <a:ea typeface="ＭＳ Ｐゴシック" charset="-128"/>
              </a:defRPr>
            </a:lvl9pPr>
          </a:lstStyle>
          <a:p>
            <a:pPr algn="r" eaLnBrk="0" hangingPunct="0"/>
            <a:fld id="{BE50395C-2FC9-48B5-976F-9B4E57B4A323}" type="slidenum">
              <a:rPr kumimoji="0" lang="en-US" altLang="ja-JP" sz="1050">
                <a:latin typeface="Century" pitchFamily="18" charset="0"/>
              </a:rPr>
              <a:pPr algn="r" eaLnBrk="0" hangingPunct="0"/>
              <a:t>‹#›</a:t>
            </a:fld>
            <a:endParaRPr kumimoji="0" lang="en-US" altLang="ja-JP" sz="1050">
              <a:latin typeface="Century" pitchFamily="18" charset="0"/>
            </a:endParaRPr>
          </a:p>
        </p:txBody>
      </p:sp>
      <p:sp>
        <p:nvSpPr>
          <p:cNvPr id="3085" name="Text Box 1037"/>
          <p:cNvSpPr txBox="1">
            <a:spLocks noChangeArrowheads="1"/>
          </p:cNvSpPr>
          <p:nvPr/>
        </p:nvSpPr>
        <p:spPr bwMode="auto">
          <a:xfrm>
            <a:off x="0" y="6613535"/>
            <a:ext cx="1752600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ja-JP" sz="750" i="1">
                <a:ea typeface="ＭＳ Ｐゴシック" charset="-128"/>
              </a:rPr>
              <a:t>Strictly Confidential</a:t>
            </a:r>
          </a:p>
        </p:txBody>
      </p:sp>
      <p:sp>
        <p:nvSpPr>
          <p:cNvPr id="3086" name="Text Box 1038"/>
          <p:cNvSpPr txBox="1">
            <a:spLocks noChangeArrowheads="1"/>
          </p:cNvSpPr>
          <p:nvPr/>
        </p:nvSpPr>
        <p:spPr bwMode="auto">
          <a:xfrm>
            <a:off x="4283968" y="6613535"/>
            <a:ext cx="4250432" cy="2077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spcBef>
                <a:spcPct val="50000"/>
              </a:spcBef>
            </a:pPr>
            <a:r>
              <a:rPr lang="en-US" altLang="ja-JP" sz="750" i="1" dirty="0">
                <a:ea typeface="ＭＳ Ｐゴシック" charset="-128"/>
              </a:rPr>
              <a:t>Copyright (C) 2022 </a:t>
            </a:r>
            <a:r>
              <a:rPr lang="en-US" altLang="ja-JP" sz="750" i="1" dirty="0" err="1">
                <a:ea typeface="ＭＳ Ｐゴシック" charset="-128"/>
              </a:rPr>
              <a:t>BroadBand</a:t>
            </a:r>
            <a:r>
              <a:rPr lang="en-US" altLang="ja-JP" sz="750" i="1" dirty="0">
                <a:ea typeface="ＭＳ Ｐゴシック" charset="-128"/>
              </a:rPr>
              <a:t> Security, Inc.</a:t>
            </a:r>
            <a:r>
              <a:rPr lang="ja-JP" altLang="en-US" sz="750" i="1" dirty="0">
                <a:ea typeface="ＭＳ Ｐゴシック" charset="-128"/>
              </a:rPr>
              <a:t> </a:t>
            </a:r>
            <a:r>
              <a:rPr lang="en-US" altLang="ja-JP" sz="750" i="1" dirty="0">
                <a:ea typeface="ＭＳ Ｐゴシック" charset="-128"/>
              </a:rPr>
              <a:t>All rights reserved.</a:t>
            </a:r>
          </a:p>
        </p:txBody>
      </p:sp>
      <p:sp>
        <p:nvSpPr>
          <p:cNvPr id="3074" name="Rectangle 1026"/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1219200"/>
            <a:ext cx="7162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3075" name="Rectangle 102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696200" cy="4191000"/>
          </a:xfrm>
          <a:prstGeom prst="rect">
            <a:avLst/>
          </a:prstGeom>
          <a:noFill/>
          <a:ln w="9525">
            <a:solidFill>
              <a:schemeClr val="bg2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dirty="0"/>
              <a:t>マスタ テキストの書式設定</a:t>
            </a:r>
          </a:p>
          <a:p>
            <a:pPr lvl="1"/>
            <a:r>
              <a:rPr lang="ja-JP" altLang="en-US" dirty="0"/>
              <a:t>第 </a:t>
            </a:r>
            <a:r>
              <a:rPr lang="en-US" altLang="ja-JP" dirty="0"/>
              <a:t>2 </a:t>
            </a:r>
            <a:r>
              <a:rPr lang="ja-JP" altLang="en-US" dirty="0"/>
              <a:t>レベル</a:t>
            </a:r>
          </a:p>
          <a:p>
            <a:pPr lvl="2"/>
            <a:r>
              <a:rPr lang="ja-JP" altLang="en-US" dirty="0"/>
              <a:t>第 </a:t>
            </a:r>
            <a:r>
              <a:rPr lang="en-US" altLang="ja-JP" dirty="0"/>
              <a:t>3 </a:t>
            </a:r>
            <a:r>
              <a:rPr lang="ja-JP" altLang="en-US" dirty="0"/>
              <a:t>レベル</a:t>
            </a:r>
          </a:p>
          <a:p>
            <a:pPr lvl="3"/>
            <a:r>
              <a:rPr lang="ja-JP" altLang="en-US" dirty="0"/>
              <a:t>第 </a:t>
            </a:r>
            <a:r>
              <a:rPr lang="en-US" altLang="ja-JP" dirty="0"/>
              <a:t>4 </a:t>
            </a:r>
            <a:r>
              <a:rPr lang="ja-JP" altLang="en-US" dirty="0"/>
              <a:t>レベル</a:t>
            </a:r>
          </a:p>
          <a:p>
            <a:pPr lvl="4"/>
            <a:r>
              <a:rPr lang="ja-JP" altLang="en-US" dirty="0"/>
              <a:t>第 </a:t>
            </a:r>
            <a:r>
              <a:rPr lang="en-US" altLang="ja-JP" dirty="0"/>
              <a:t>5 </a:t>
            </a:r>
            <a:r>
              <a:rPr lang="ja-JP" altLang="en-US" dirty="0"/>
              <a:t>レベル</a:t>
            </a:r>
          </a:p>
        </p:txBody>
      </p:sp>
      <p:sp>
        <p:nvSpPr>
          <p:cNvPr id="2" name="正方形/長方形 1"/>
          <p:cNvSpPr/>
          <p:nvPr userDrawn="1"/>
        </p:nvSpPr>
        <p:spPr bwMode="auto">
          <a:xfrm>
            <a:off x="0" y="0"/>
            <a:ext cx="9144000" cy="620688"/>
          </a:xfrm>
          <a:prstGeom prst="rect">
            <a:avLst/>
          </a:prstGeom>
          <a:solidFill>
            <a:srgbClr val="2A3151"/>
          </a:solidFill>
          <a:ln w="9525" cap="flat" cmpd="sng" algn="ctr">
            <a:solidFill>
              <a:srgbClr val="2A315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68580" tIns="34290" rIns="68580" bIns="3429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l" defTabSz="6858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ja-JP" altLang="en-US" sz="900" b="0" i="0" u="none" strike="noStrike" cap="none" normalizeH="0" baseline="0">
              <a:ln>
                <a:noFill/>
              </a:ln>
              <a:solidFill>
                <a:srgbClr val="2A3151"/>
              </a:solidFill>
              <a:effectLst/>
              <a:latin typeface="Times New Roman" pitchFamily="18" charset="0"/>
              <a:ea typeface="メイリオ" pitchFamily="50" charset="-128"/>
              <a:cs typeface="メイリオ" pitchFamily="50" charset="-128"/>
            </a:endParaRPr>
          </a:p>
        </p:txBody>
      </p:sp>
      <p:pic>
        <p:nvPicPr>
          <p:cNvPr id="12" name="図 11"/>
          <p:cNvPicPr>
            <a:picLocks noChangeAspect="1"/>
          </p:cNvPicPr>
          <p:nvPr userDrawn="1"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664" y="89652"/>
            <a:ext cx="1506800" cy="449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935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2pPr>
      <a:lvl3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3pPr>
      <a:lvl4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4pPr>
      <a:lvl5pPr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5pPr>
      <a:lvl6pPr marL="3429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6pPr>
      <a:lvl7pPr marL="6858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7pPr>
      <a:lvl8pPr marL="10287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8pPr>
      <a:lvl9pPr marL="1371600" algn="l" rtl="0" eaLnBrk="1" fontAlgn="base" hangingPunct="1">
        <a:spcBef>
          <a:spcPct val="0"/>
        </a:spcBef>
        <a:spcAft>
          <a:spcPct val="0"/>
        </a:spcAft>
        <a:defRPr kumimoji="1" sz="1200">
          <a:solidFill>
            <a:schemeClr val="tx2"/>
          </a:solidFill>
          <a:latin typeface="メイリオ" pitchFamily="50" charset="-128"/>
          <a:ea typeface="メイリオ" pitchFamily="50" charset="-128"/>
          <a:cs typeface="メイリオ" pitchFamily="50" charset="-128"/>
        </a:defRPr>
      </a:lvl9pPr>
    </p:titleStyle>
    <p:bodyStyle>
      <a:lvl1pPr marL="257175" indent="-257175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u"/>
        <a:defRPr kumimoji="1" sz="9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214313" algn="l" rtl="0" eaLnBrk="1" fontAlgn="base" hangingPunct="1">
        <a:spcBef>
          <a:spcPct val="20000"/>
        </a:spcBef>
        <a:spcAft>
          <a:spcPct val="0"/>
        </a:spcAft>
        <a:buFont typeface="Wingdings" pitchFamily="2" charset="2"/>
        <a:buChar char="Ø"/>
        <a:defRPr kumimoji="1" sz="75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rtl="0" eaLnBrk="1" fontAlgn="base" hangingPunct="1">
        <a:spcBef>
          <a:spcPct val="20000"/>
        </a:spcBef>
        <a:spcAft>
          <a:spcPct val="0"/>
        </a:spcAft>
        <a:buChar char="•"/>
        <a:defRPr kumimoji="1" sz="675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rtl="0" eaLnBrk="1" fontAlgn="base" hangingPunct="1">
        <a:spcBef>
          <a:spcPct val="20000"/>
        </a:spcBef>
        <a:spcAft>
          <a:spcPct val="0"/>
        </a:spcAft>
        <a:buChar char="–"/>
        <a:defRPr kumimoji="1" sz="6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rtl="0" eaLnBrk="1" fontAlgn="base" hangingPunct="1">
        <a:spcBef>
          <a:spcPct val="20000"/>
        </a:spcBef>
        <a:spcAft>
          <a:spcPct val="0"/>
        </a:spcAft>
        <a:buChar char="»"/>
        <a:defRPr kumimoji="1" sz="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グラフ 1">
            <a:extLst>
              <a:ext uri="{FF2B5EF4-FFF2-40B4-BE49-F238E27FC236}">
                <a16:creationId xmlns:a16="http://schemas.microsoft.com/office/drawing/2014/main" id="{EC18F296-1AEF-921C-F725-C10B56082DDB}"/>
              </a:ext>
            </a:extLst>
          </p:cNvPr>
          <p:cNvGraphicFramePr>
            <a:graphicFrameLocks/>
          </p:cNvGraphicFramePr>
          <p:nvPr>
            <p:extLst/>
          </p:nvPr>
        </p:nvGraphicFramePr>
        <p:xfrm>
          <a:off x="319314" y="1059542"/>
          <a:ext cx="8461829" cy="539144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541627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Default Theme">
  <a:themeElements>
    <a:clrScheme name="メトロ2">
      <a:dk1>
        <a:sysClr val="windowText" lastClr="000000"/>
      </a:dk1>
      <a:lt1>
        <a:sysClr val="window" lastClr="FFFFFF"/>
      </a:lt1>
      <a:dk2>
        <a:srgbClr val="000000"/>
      </a:dk2>
      <a:lt2>
        <a:srgbClr val="7F7F7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01GomezTemplate_MS_Gry">
      <a:majorFont>
        <a:latin typeface="メイリオ"/>
        <a:ea typeface="メイリオ"/>
        <a:cs typeface="メイリオ"/>
      </a:majorFont>
      <a:minorFont>
        <a:latin typeface="メイリオ"/>
        <a:ea typeface="メイリオ"/>
        <a:cs typeface="メイリオ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rgbClr val="FF3300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メイリオ" pitchFamily="50" charset="-128"/>
            <a:cs typeface="メイリオ" pitchFamily="50" charset="-128"/>
          </a:defRPr>
        </a:defPPr>
      </a:lstStyle>
    </a:lnDef>
    <a:txDef>
      <a:spPr>
        <a:noFill/>
      </a:spPr>
      <a:bodyPr wrap="square" rtlCol="0">
        <a:spAutoFit/>
      </a:bodyPr>
      <a:lstStyle>
        <a:defPPr>
          <a:defRPr kumimoji="1" sz="1200" dirty="0"/>
        </a:defPPr>
      </a:lstStyle>
    </a:txDef>
  </a:objectDefaults>
  <a:extraClrSchemeLst>
    <a:extraClrScheme>
      <a:clrScheme name="01GomezTemplate_MS_Gry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01GomezTemplate_MS_Gry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01GomezTemplate_MS_Gr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Default Theme" id="{F3C5BA76-F81C-49E1-A484-0F25777CC252}" vid="{2FF04FB8-FFCF-4C41-BC20-E5090864D596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</Words>
  <Application>Microsoft Office PowerPoint</Application>
  <PresentationFormat>画面に合わせる (4:3)</PresentationFormat>
  <Paragraphs>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ＭＳ Ｐゴシック</vt:lpstr>
      <vt:lpstr>メイリオ</vt:lpstr>
      <vt:lpstr>游ゴシック</vt:lpstr>
      <vt:lpstr>游ゴシック Light</vt:lpstr>
      <vt:lpstr>Arial</vt:lpstr>
      <vt:lpstr>Century</vt:lpstr>
      <vt:lpstr>Times New Roman</vt:lpstr>
      <vt:lpstr>Wingdings</vt:lpstr>
      <vt:lpstr>Office テーマ</vt:lpstr>
      <vt:lpstr>1_Default Theme</vt:lpstr>
      <vt:lpstr>PowerPoint プレゼンテーション</vt:lpstr>
    </vt:vector>
  </TitlesOfParts>
  <Company>株式会社ブロードバンドセキュリティ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rishioka@bbsec.co.jp</dc:creator>
  <cp:lastModifiedBy>rishioka@bbsec.co.jp</cp:lastModifiedBy>
  <cp:revision>1</cp:revision>
  <dcterms:created xsi:type="dcterms:W3CDTF">2022-09-14T08:45:43Z</dcterms:created>
  <dcterms:modified xsi:type="dcterms:W3CDTF">2022-09-14T08:45:43Z</dcterms:modified>
</cp:coreProperties>
</file>