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終身刑を導入した場合の死刑制度の存廃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死刑を廃止する方がよい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597-40C7-85A2-700568011087}"/>
              </c:ext>
            </c:extLst>
          </c:dPt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597-40C7-85A2-700568011087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97-40C7-85A2-700568011087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97-40C7-85A2-7005680110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'8'!$C$9:$C$20</c:f>
              <c:numCache>
                <c:formatCode>0.0_ </c:formatCode>
                <c:ptCount val="12"/>
                <c:pt idx="1">
                  <c:v>35.1</c:v>
                </c:pt>
                <c:pt idx="3">
                  <c:v>33.9</c:v>
                </c:pt>
                <c:pt idx="4">
                  <c:v>36.200000000000003</c:v>
                </c:pt>
                <c:pt idx="6">
                  <c:v>34.5</c:v>
                </c:pt>
                <c:pt idx="7">
                  <c:v>36.299999999999997</c:v>
                </c:pt>
                <c:pt idx="8">
                  <c:v>36.700000000000003</c:v>
                </c:pt>
                <c:pt idx="9">
                  <c:v>35.299999999999997</c:v>
                </c:pt>
                <c:pt idx="10">
                  <c:v>43.3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597-40C7-85A2-700568011087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わからない・一概には言えない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597-40C7-85A2-700568011087}"/>
              </c:ext>
            </c:extLst>
          </c:dPt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597-40C7-85A2-7005680110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'8'!$D$9:$D$20</c:f>
              <c:numCache>
                <c:formatCode>0.0_ </c:formatCode>
                <c:ptCount val="12"/>
                <c:pt idx="1">
                  <c:v>12.8</c:v>
                </c:pt>
                <c:pt idx="3">
                  <c:v>9.9</c:v>
                </c:pt>
                <c:pt idx="4">
                  <c:v>15.5</c:v>
                </c:pt>
                <c:pt idx="6">
                  <c:v>9</c:v>
                </c:pt>
                <c:pt idx="7">
                  <c:v>9.5</c:v>
                </c:pt>
                <c:pt idx="8">
                  <c:v>10.3</c:v>
                </c:pt>
                <c:pt idx="9">
                  <c:v>11.2</c:v>
                </c:pt>
                <c:pt idx="10">
                  <c:v>10.3</c:v>
                </c:pt>
                <c:pt idx="11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597-40C7-85A2-700568011087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死刑を廃止しない方がよい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597-40C7-85A2-700568011087}"/>
              </c:ext>
            </c:extLst>
          </c:dPt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597-40C7-85A2-7005680110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'8'!$E$9:$E$20</c:f>
              <c:numCache>
                <c:formatCode>0.0_ </c:formatCode>
                <c:ptCount val="12"/>
                <c:pt idx="1">
                  <c:v>52</c:v>
                </c:pt>
                <c:pt idx="3">
                  <c:v>56.2</c:v>
                </c:pt>
                <c:pt idx="4">
                  <c:v>48.3</c:v>
                </c:pt>
                <c:pt idx="6">
                  <c:v>56.6</c:v>
                </c:pt>
                <c:pt idx="7">
                  <c:v>54.2</c:v>
                </c:pt>
                <c:pt idx="8">
                  <c:v>53</c:v>
                </c:pt>
                <c:pt idx="9">
                  <c:v>53.5</c:v>
                </c:pt>
                <c:pt idx="10">
                  <c:v>46.4</c:v>
                </c:pt>
                <c:pt idx="11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597-40C7-85A2-7005680110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2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96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342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951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224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72473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43064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8113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421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94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69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35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0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36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40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9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92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4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E09C-C0B3-463B-9B6A-BBC36B8DF7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26139-F38B-4845-8DC3-0686E121E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79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1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8C97D726-C3D4-4C53-B2AD-3D8DB53CA1D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7485" y="1104899"/>
          <a:ext cx="8946515" cy="524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4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2022-09-14T08:43:43Z</dcterms:created>
  <dcterms:modified xsi:type="dcterms:W3CDTF">2022-09-14T08:43:43Z</dcterms:modified>
</cp:coreProperties>
</file>