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将来も死刑存置か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'6'!$C$8</c:f>
              <c:strCache>
                <c:ptCount val="1"/>
                <c:pt idx="0">
                  <c:v>将来も死刑を廃止しない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69B-4D1F-AE1B-A8B8D38496A6}"/>
              </c:ext>
            </c:extLst>
          </c:dPt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69B-4D1F-AE1B-A8B8D38496A6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9B-4D1F-AE1B-A8B8D38496A6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9B-4D1F-AE1B-A8B8D3849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総数（1,270人）</c:v>
                </c:pt>
                <c:pt idx="2">
                  <c:v>[姓]</c:v>
                </c:pt>
                <c:pt idx="3">
                  <c:v>男性（618人）</c:v>
                </c:pt>
                <c:pt idx="4">
                  <c:v>女性（652人）</c:v>
                </c:pt>
                <c:pt idx="5">
                  <c:v>[年齢]</c:v>
                </c:pt>
                <c:pt idx="6">
                  <c:v>18～29歳（115人）</c:v>
                </c:pt>
                <c:pt idx="7">
                  <c:v>30～39歳（148人）</c:v>
                </c:pt>
                <c:pt idx="8">
                  <c:v>40～49歳（229人）</c:v>
                </c:pt>
                <c:pt idx="9">
                  <c:v>50～59歳（213人）</c:v>
                </c:pt>
                <c:pt idx="10">
                  <c:v>60～69歳（241人）</c:v>
                </c:pt>
                <c:pt idx="11">
                  <c:v>70歳以上（324人）</c:v>
                </c:pt>
              </c:strCache>
            </c:strRef>
          </c:cat>
          <c:val>
            <c:numRef>
              <c:f>'6'!$C$9:$C$20</c:f>
              <c:numCache>
                <c:formatCode>0.0_ </c:formatCode>
                <c:ptCount val="12"/>
                <c:pt idx="1">
                  <c:v>54.4</c:v>
                </c:pt>
                <c:pt idx="3">
                  <c:v>57.4</c:v>
                </c:pt>
                <c:pt idx="4">
                  <c:v>51.5</c:v>
                </c:pt>
                <c:pt idx="6">
                  <c:v>41.7</c:v>
                </c:pt>
                <c:pt idx="7">
                  <c:v>52</c:v>
                </c:pt>
                <c:pt idx="8">
                  <c:v>48.5</c:v>
                </c:pt>
                <c:pt idx="9">
                  <c:v>52.1</c:v>
                </c:pt>
                <c:pt idx="10">
                  <c:v>61.4</c:v>
                </c:pt>
                <c:pt idx="11">
                  <c:v>60.5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9B-4D1F-AE1B-A8B8D38496A6}"/>
            </c:ext>
          </c:extLst>
        </c:ser>
        <c:ser>
          <c:idx val="1"/>
          <c:order val="1"/>
          <c:tx>
            <c:strRef>
              <c:f>'6'!$D$8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69B-4D1F-AE1B-A8B8D38496A6}"/>
              </c:ext>
            </c:extLst>
          </c:dPt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69B-4D1F-AE1B-A8B8D38496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総数（1,270人）</c:v>
                </c:pt>
                <c:pt idx="2">
                  <c:v>[姓]</c:v>
                </c:pt>
                <c:pt idx="3">
                  <c:v>男性（618人）</c:v>
                </c:pt>
                <c:pt idx="4">
                  <c:v>女性（652人）</c:v>
                </c:pt>
                <c:pt idx="5">
                  <c:v>[年齢]</c:v>
                </c:pt>
                <c:pt idx="6">
                  <c:v>18～29歳（115人）</c:v>
                </c:pt>
                <c:pt idx="7">
                  <c:v>30～39歳（148人）</c:v>
                </c:pt>
                <c:pt idx="8">
                  <c:v>40～49歳（229人）</c:v>
                </c:pt>
                <c:pt idx="9">
                  <c:v>50～59歳（213人）</c:v>
                </c:pt>
                <c:pt idx="10">
                  <c:v>60～69歳（241人）</c:v>
                </c:pt>
                <c:pt idx="11">
                  <c:v>70歳以上（324人）</c:v>
                </c:pt>
              </c:strCache>
            </c:strRef>
          </c:cat>
          <c:val>
            <c:numRef>
              <c:f>'6'!$D$9:$D$20</c:f>
              <c:numCache>
                <c:formatCode>0.0_ </c:formatCode>
                <c:ptCount val="12"/>
                <c:pt idx="1">
                  <c:v>5.7</c:v>
                </c:pt>
                <c:pt idx="3">
                  <c:v>4</c:v>
                </c:pt>
                <c:pt idx="4">
                  <c:v>7.2</c:v>
                </c:pt>
                <c:pt idx="6">
                  <c:v>4.3</c:v>
                </c:pt>
                <c:pt idx="7">
                  <c:v>5.4</c:v>
                </c:pt>
                <c:pt idx="8">
                  <c:v>6.1</c:v>
                </c:pt>
                <c:pt idx="9">
                  <c:v>4.2</c:v>
                </c:pt>
                <c:pt idx="10">
                  <c:v>4.0999999999999996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69B-4D1F-AE1B-A8B8D38496A6}"/>
            </c:ext>
          </c:extLst>
        </c:ser>
        <c:ser>
          <c:idx val="2"/>
          <c:order val="2"/>
          <c:tx>
            <c:strRef>
              <c:f>'6'!$E$8</c:f>
              <c:strCache>
                <c:ptCount val="1"/>
                <c:pt idx="0">
                  <c:v>状況が変われば、将来的には、死刑を廃止してもよい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969B-4D1F-AE1B-A8B8D38496A6}"/>
              </c:ext>
            </c:extLst>
          </c:dPt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69B-4D1F-AE1B-A8B8D38496A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'6'!$B$9:$B$20</c:f>
              <c:strCache>
                <c:ptCount val="12"/>
                <c:pt idx="0">
                  <c:v>[該当者数]</c:v>
                </c:pt>
                <c:pt idx="1">
                  <c:v>総数（1,270人）</c:v>
                </c:pt>
                <c:pt idx="2">
                  <c:v>[姓]</c:v>
                </c:pt>
                <c:pt idx="3">
                  <c:v>男性（618人）</c:v>
                </c:pt>
                <c:pt idx="4">
                  <c:v>女性（652人）</c:v>
                </c:pt>
                <c:pt idx="5">
                  <c:v>[年齢]</c:v>
                </c:pt>
                <c:pt idx="6">
                  <c:v>18～29歳（115人）</c:v>
                </c:pt>
                <c:pt idx="7">
                  <c:v>30～39歳（148人）</c:v>
                </c:pt>
                <c:pt idx="8">
                  <c:v>40～49歳（229人）</c:v>
                </c:pt>
                <c:pt idx="9">
                  <c:v>50～59歳（213人）</c:v>
                </c:pt>
                <c:pt idx="10">
                  <c:v>60～69歳（241人）</c:v>
                </c:pt>
                <c:pt idx="11">
                  <c:v>70歳以上（324人）</c:v>
                </c:pt>
              </c:strCache>
            </c:strRef>
          </c:cat>
          <c:val>
            <c:numRef>
              <c:f>'6'!$E$9:$E$20</c:f>
              <c:numCache>
                <c:formatCode>0.0_ </c:formatCode>
                <c:ptCount val="12"/>
                <c:pt idx="1">
                  <c:v>39.9</c:v>
                </c:pt>
                <c:pt idx="3">
                  <c:v>38.5</c:v>
                </c:pt>
                <c:pt idx="4">
                  <c:v>41.3</c:v>
                </c:pt>
                <c:pt idx="6">
                  <c:v>53.9</c:v>
                </c:pt>
                <c:pt idx="7">
                  <c:v>42.6</c:v>
                </c:pt>
                <c:pt idx="8">
                  <c:v>45.4</c:v>
                </c:pt>
                <c:pt idx="9">
                  <c:v>43.7</c:v>
                </c:pt>
                <c:pt idx="10">
                  <c:v>34.4</c:v>
                </c:pt>
                <c:pt idx="11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69B-4D1F-AE1B-A8B8D38496A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2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06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612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21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8539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83237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5684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1109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901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80694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8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5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16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99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38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14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8C01-5216-4BE3-812A-FCF3703979C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23C6-6943-4D9C-98DE-E49CB07042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826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5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F5DAB2C-55CC-47E6-9F07-143940E14E3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4774" y="1142999"/>
          <a:ext cx="8908415" cy="515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0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2022-09-14T08:43:44Z</dcterms:created>
  <dcterms:modified xsi:type="dcterms:W3CDTF">2022-09-14T08:43:44Z</dcterms:modified>
</cp:coreProperties>
</file>