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即時死刑廃止か、いずれ死刑廃止か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すぐに、全面的に廃止する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E63-49E4-A1C6-2BF43CD880DF}"/>
              </c:ext>
            </c:extLst>
          </c:dPt>
          <c:dPt>
            <c:idx val="4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E63-49E4-A1C6-2BF43CD880DF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63-49E4-A1C6-2BF43CD880DF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63-49E4-A1C6-2BF43CD880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[該当者数]</c:v>
                </c:pt>
                <c:pt idx="1">
                  <c:v>総数（142人）</c:v>
                </c:pt>
                <c:pt idx="2">
                  <c:v>[姓]</c:v>
                </c:pt>
                <c:pt idx="3">
                  <c:v>男性（69人）</c:v>
                </c:pt>
                <c:pt idx="4">
                  <c:v>女性（73人）</c:v>
                </c:pt>
                <c:pt idx="5">
                  <c:v>[年齢]</c:v>
                </c:pt>
                <c:pt idx="6">
                  <c:v>18～29歳（24人）</c:v>
                </c:pt>
                <c:pt idx="7">
                  <c:v>30～39歳（8人）</c:v>
                </c:pt>
                <c:pt idx="8">
                  <c:v>40～49歳（24人）</c:v>
                </c:pt>
                <c:pt idx="9">
                  <c:v>50～59歳（25人）</c:v>
                </c:pt>
                <c:pt idx="10">
                  <c:v>60～69歳（24人）</c:v>
                </c:pt>
                <c:pt idx="11">
                  <c:v>70歳以上（37人）</c:v>
                </c:pt>
              </c:strCache>
            </c:strRef>
          </c:cat>
          <c:val>
            <c:numRef>
              <c:f>'4'!$C$9:$C$20</c:f>
              <c:numCache>
                <c:formatCode>0.0_ </c:formatCode>
                <c:ptCount val="12"/>
                <c:pt idx="1">
                  <c:v>36.6</c:v>
                </c:pt>
                <c:pt idx="3">
                  <c:v>36.200000000000003</c:v>
                </c:pt>
                <c:pt idx="4">
                  <c:v>37</c:v>
                </c:pt>
                <c:pt idx="6">
                  <c:v>20.8</c:v>
                </c:pt>
                <c:pt idx="7">
                  <c:v>62.5</c:v>
                </c:pt>
                <c:pt idx="8">
                  <c:v>33.299999999999997</c:v>
                </c:pt>
                <c:pt idx="9">
                  <c:v>44</c:v>
                </c:pt>
                <c:pt idx="10">
                  <c:v>29.2</c:v>
                </c:pt>
                <c:pt idx="11">
                  <c:v>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E63-49E4-A1C6-2BF43CD880DF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E63-49E4-A1C6-2BF43CD880DF}"/>
              </c:ext>
            </c:extLst>
          </c:dPt>
          <c:dPt>
            <c:idx val="4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E63-49E4-A1C6-2BF43CD880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[該当者数]</c:v>
                </c:pt>
                <c:pt idx="1">
                  <c:v>総数（142人）</c:v>
                </c:pt>
                <c:pt idx="2">
                  <c:v>[姓]</c:v>
                </c:pt>
                <c:pt idx="3">
                  <c:v>男性（69人）</c:v>
                </c:pt>
                <c:pt idx="4">
                  <c:v>女性（73人）</c:v>
                </c:pt>
                <c:pt idx="5">
                  <c:v>[年齢]</c:v>
                </c:pt>
                <c:pt idx="6">
                  <c:v>18～29歳（24人）</c:v>
                </c:pt>
                <c:pt idx="7">
                  <c:v>30～39歳（8人）</c:v>
                </c:pt>
                <c:pt idx="8">
                  <c:v>40～49歳（24人）</c:v>
                </c:pt>
                <c:pt idx="9">
                  <c:v>50～59歳（25人）</c:v>
                </c:pt>
                <c:pt idx="10">
                  <c:v>60～69歳（24人）</c:v>
                </c:pt>
                <c:pt idx="11">
                  <c:v>70歳以上（37人）</c:v>
                </c:pt>
              </c:strCache>
            </c:strRef>
          </c:cat>
          <c:val>
            <c:numRef>
              <c:f>'4'!$D$9:$D$20</c:f>
              <c:numCache>
                <c:formatCode>0.0_ </c:formatCode>
                <c:ptCount val="12"/>
                <c:pt idx="1">
                  <c:v>6.3</c:v>
                </c:pt>
                <c:pt idx="3">
                  <c:v>5.8</c:v>
                </c:pt>
                <c:pt idx="4">
                  <c:v>6.8</c:v>
                </c:pt>
                <c:pt idx="6">
                  <c:v>4.2</c:v>
                </c:pt>
                <c:pt idx="7">
                  <c:v>12.5</c:v>
                </c:pt>
                <c:pt idx="8">
                  <c:v>4.2</c:v>
                </c:pt>
                <c:pt idx="9">
                  <c:v>0</c:v>
                </c:pt>
                <c:pt idx="10">
                  <c:v>8.3000000000000007</c:v>
                </c:pt>
                <c:pt idx="11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E63-49E4-A1C6-2BF43CD880DF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だんだん死刑を減らしていき、いずれ全面的に廃止する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EE63-49E4-A1C6-2BF43CD880DF}"/>
              </c:ext>
            </c:extLst>
          </c:dPt>
          <c:dPt>
            <c:idx val="4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E63-49E4-A1C6-2BF43CD880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'4'!$B$9:$B$20</c:f>
              <c:strCache>
                <c:ptCount val="12"/>
                <c:pt idx="0">
                  <c:v>[該当者数]</c:v>
                </c:pt>
                <c:pt idx="1">
                  <c:v>総数（142人）</c:v>
                </c:pt>
                <c:pt idx="2">
                  <c:v>[姓]</c:v>
                </c:pt>
                <c:pt idx="3">
                  <c:v>男性（69人）</c:v>
                </c:pt>
                <c:pt idx="4">
                  <c:v>女性（73人）</c:v>
                </c:pt>
                <c:pt idx="5">
                  <c:v>[年齢]</c:v>
                </c:pt>
                <c:pt idx="6">
                  <c:v>18～29歳（24人）</c:v>
                </c:pt>
                <c:pt idx="7">
                  <c:v>30～39歳（8人）</c:v>
                </c:pt>
                <c:pt idx="8">
                  <c:v>40～49歳（24人）</c:v>
                </c:pt>
                <c:pt idx="9">
                  <c:v>50～59歳（25人）</c:v>
                </c:pt>
                <c:pt idx="10">
                  <c:v>60～69歳（24人）</c:v>
                </c:pt>
                <c:pt idx="11">
                  <c:v>70歳以上（37人）</c:v>
                </c:pt>
              </c:strCache>
            </c:strRef>
          </c:cat>
          <c:val>
            <c:numRef>
              <c:f>'4'!$E$9:$E$20</c:f>
              <c:numCache>
                <c:formatCode>0.0_ </c:formatCode>
                <c:ptCount val="12"/>
                <c:pt idx="1">
                  <c:v>57</c:v>
                </c:pt>
                <c:pt idx="3">
                  <c:v>58</c:v>
                </c:pt>
                <c:pt idx="4">
                  <c:v>56.2</c:v>
                </c:pt>
                <c:pt idx="6">
                  <c:v>75</c:v>
                </c:pt>
                <c:pt idx="7">
                  <c:v>25</c:v>
                </c:pt>
                <c:pt idx="8">
                  <c:v>62.5</c:v>
                </c:pt>
                <c:pt idx="9">
                  <c:v>56</c:v>
                </c:pt>
                <c:pt idx="10">
                  <c:v>62.5</c:v>
                </c:pt>
                <c:pt idx="11">
                  <c:v>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E63-49E4-A1C6-2BF43CD880D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46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640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79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7257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04227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771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53539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250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3857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95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94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24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09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15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39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53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53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A86B9-4C60-46CD-BD03-562B0FAD0C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932DE-9B38-44D3-84A8-876C92879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56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0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D35CD9B-EF87-45A6-A0B9-601D549467D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1760" y="1228724"/>
          <a:ext cx="9032240" cy="5145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46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2022-09-14T08:43:46Z</dcterms:created>
  <dcterms:modified xsi:type="dcterms:W3CDTF">2022-09-14T08:43:46Z</dcterms:modified>
</cp:coreProperties>
</file>