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裁判所の見学や裁判の傍聴の有無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28B-42C2-892C-75A33F21D6D9}"/>
              </c:ext>
            </c:extLst>
          </c:dPt>
          <c:dPt>
            <c:idx val="4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28B-42C2-892C-75A33F21D6D9}"/>
              </c:ext>
            </c:extLst>
          </c:dPt>
          <c:dLbls>
            <c:dLbl>
              <c:idx val="6"/>
              <c:layout>
                <c:manualLayout>
                  <c:x val="1.245019920318725E-2"/>
                  <c:y val="1.32369108646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8B-42C2-892C-75A33F21D6D9}"/>
                </c:ext>
              </c:extLst>
            </c:dLbl>
            <c:dLbl>
              <c:idx val="10"/>
              <c:layout>
                <c:manualLayout>
                  <c:x val="7.470119521912350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8B-42C2-892C-75A33F21D6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'1'!$B$9:$B$20</c:f>
              <c:strCache>
                <c:ptCount val="12"/>
                <c:pt idx="0">
                  <c:v>[該当者数]</c:v>
                </c:pt>
                <c:pt idx="1">
                  <c:v>総数（1,572人）</c:v>
                </c:pt>
                <c:pt idx="2">
                  <c:v>[姓]</c:v>
                </c:pt>
                <c:pt idx="3">
                  <c:v>男性（738人）</c:v>
                </c:pt>
                <c:pt idx="4">
                  <c:v>女性（834人）</c:v>
                </c:pt>
                <c:pt idx="5">
                  <c:v>[年齢]</c:v>
                </c:pt>
                <c:pt idx="6">
                  <c:v>18～29歳（145人）</c:v>
                </c:pt>
                <c:pt idx="7">
                  <c:v>30～39歳（168人）</c:v>
                </c:pt>
                <c:pt idx="8">
                  <c:v>40～49歳（281人）</c:v>
                </c:pt>
                <c:pt idx="9">
                  <c:v>50～59歳（269人）</c:v>
                </c:pt>
                <c:pt idx="10">
                  <c:v>60～69歳（291人）</c:v>
                </c:pt>
                <c:pt idx="11">
                  <c:v>70歳以上（418人）</c:v>
                </c:pt>
              </c:strCache>
            </c:strRef>
          </c:cat>
          <c:val>
            <c:numRef>
              <c:f>'1'!$C$9:$C$20</c:f>
              <c:numCache>
                <c:formatCode>0.0_ </c:formatCode>
                <c:ptCount val="12"/>
                <c:pt idx="1">
                  <c:v>11.9</c:v>
                </c:pt>
                <c:pt idx="3">
                  <c:v>15.3</c:v>
                </c:pt>
                <c:pt idx="4">
                  <c:v>8.9</c:v>
                </c:pt>
                <c:pt idx="6">
                  <c:v>11.7</c:v>
                </c:pt>
                <c:pt idx="7">
                  <c:v>7.7</c:v>
                </c:pt>
                <c:pt idx="8">
                  <c:v>9.3000000000000007</c:v>
                </c:pt>
                <c:pt idx="9">
                  <c:v>9.6999999999999993</c:v>
                </c:pt>
                <c:pt idx="10">
                  <c:v>16.5</c:v>
                </c:pt>
                <c:pt idx="11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8B-42C2-892C-75A33F21D6D9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C28B-42C2-892C-75A33F21D6D9}"/>
              </c:ext>
            </c:extLst>
          </c:dPt>
          <c:dPt>
            <c:idx val="4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28B-42C2-892C-75A33F21D6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'1'!$B$9:$B$20</c:f>
              <c:strCache>
                <c:ptCount val="12"/>
                <c:pt idx="0">
                  <c:v>[該当者数]</c:v>
                </c:pt>
                <c:pt idx="1">
                  <c:v>総数（1,572人）</c:v>
                </c:pt>
                <c:pt idx="2">
                  <c:v>[姓]</c:v>
                </c:pt>
                <c:pt idx="3">
                  <c:v>男性（738人）</c:v>
                </c:pt>
                <c:pt idx="4">
                  <c:v>女性（834人）</c:v>
                </c:pt>
                <c:pt idx="5">
                  <c:v>[年齢]</c:v>
                </c:pt>
                <c:pt idx="6">
                  <c:v>18～29歳（145人）</c:v>
                </c:pt>
                <c:pt idx="7">
                  <c:v>30～39歳（168人）</c:v>
                </c:pt>
                <c:pt idx="8">
                  <c:v>40～49歳（281人）</c:v>
                </c:pt>
                <c:pt idx="9">
                  <c:v>50～59歳（269人）</c:v>
                </c:pt>
                <c:pt idx="10">
                  <c:v>60～69歳（291人）</c:v>
                </c:pt>
                <c:pt idx="11">
                  <c:v>70歳以上（418人）</c:v>
                </c:pt>
              </c:strCache>
            </c:strRef>
          </c:cat>
          <c:val>
            <c:numRef>
              <c:f>'1'!$D$9:$D$20</c:f>
              <c:numCache>
                <c:formatCode>0.0_ </c:formatCode>
                <c:ptCount val="12"/>
                <c:pt idx="1">
                  <c:v>88.1</c:v>
                </c:pt>
                <c:pt idx="3">
                  <c:v>84.7</c:v>
                </c:pt>
                <c:pt idx="4">
                  <c:v>91.1</c:v>
                </c:pt>
                <c:pt idx="6">
                  <c:v>88.3</c:v>
                </c:pt>
                <c:pt idx="7">
                  <c:v>92.3</c:v>
                </c:pt>
                <c:pt idx="8">
                  <c:v>90.7</c:v>
                </c:pt>
                <c:pt idx="9">
                  <c:v>90.3</c:v>
                </c:pt>
                <c:pt idx="10">
                  <c:v>83.5</c:v>
                </c:pt>
                <c:pt idx="11">
                  <c:v>86.4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28B-42C2-892C-75A33F21D6D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5261-1B00-4B88-B3D6-4E9EE11FC2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CBEA-AE23-4F05-B409-CE109CD91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110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5261-1B00-4B88-B3D6-4E9EE11FC2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CBEA-AE23-4F05-B409-CE109CD91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32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5261-1B00-4B88-B3D6-4E9EE11FC2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CBEA-AE23-4F05-B409-CE109CD91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230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937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95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4481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51617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5397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5454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2477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5261-1B00-4B88-B3D6-4E9EE11FC2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CBEA-AE23-4F05-B409-CE109CD91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47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5261-1B00-4B88-B3D6-4E9EE11FC2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CBEA-AE23-4F05-B409-CE109CD91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49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5261-1B00-4B88-B3D6-4E9EE11FC2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CBEA-AE23-4F05-B409-CE109CD91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744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5261-1B00-4B88-B3D6-4E9EE11FC2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CBEA-AE23-4F05-B409-CE109CD91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572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5261-1B00-4B88-B3D6-4E9EE11FC2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CBEA-AE23-4F05-B409-CE109CD91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806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5261-1B00-4B88-B3D6-4E9EE11FC2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CBEA-AE23-4F05-B409-CE109CD91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14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5261-1B00-4B88-B3D6-4E9EE11FC2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CBEA-AE23-4F05-B409-CE109CD91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375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45261-1B00-4B88-B3D6-4E9EE11FC2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ECBEA-AE23-4F05-B409-CE109CD91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23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45261-1B00-4B88-B3D6-4E9EE11FC2D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ECBEA-AE23-4F05-B409-CE109CD91A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45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70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467F6C95-FB26-4F56-B4DD-412F4FBE0C7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42875" y="1038225"/>
          <a:ext cx="8810626" cy="5226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243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2022-09-14T08:43:48Z</dcterms:created>
  <dcterms:modified xsi:type="dcterms:W3CDTF">2022-09-14T08:43:48Z</dcterms:modified>
</cp:coreProperties>
</file>