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3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300" b="0" i="0" u="none" strike="noStrike" baseline="0" dirty="0">
                <a:effectLst/>
              </a:rPr>
              <a:t>木材製品購入の際の森林認証材への意識</a:t>
            </a:r>
            <a:r>
              <a:rPr lang="ja-JP" altLang="en-US" sz="1300" b="0" i="0" u="none" strike="noStrike" baseline="0" dirty="0"/>
              <a:t> </a:t>
            </a:r>
            <a:endParaRPr lang="ja-JP" altLang="en-US" sz="1300" dirty="0"/>
          </a:p>
        </c:rich>
      </c:tx>
      <c:layout>
        <c:manualLayout>
          <c:xMode val="edge"/>
          <c:yMode val="edge"/>
          <c:x val="0.33618925906512998"/>
          <c:y val="7.61417464473447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2514962570195495"/>
          <c:w val="0.75801832967600358"/>
          <c:h val="0.7175776216893342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'19'!$C$8</c:f>
              <c:strCache>
                <c:ptCount val="1"/>
                <c:pt idx="0">
                  <c:v>意識する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9FF-4813-BE1A-15189F300B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'19'!$C$9:$C$19</c:f>
              <c:numCache>
                <c:formatCode>General</c:formatCode>
                <c:ptCount val="11"/>
                <c:pt idx="0" formatCode="0.0">
                  <c:v>34.4</c:v>
                </c:pt>
                <c:pt idx="2" formatCode="0.0">
                  <c:v>34.4</c:v>
                </c:pt>
                <c:pt idx="3" formatCode="0.0">
                  <c:v>34.4</c:v>
                </c:pt>
                <c:pt idx="5" formatCode="0.0">
                  <c:v>27.3</c:v>
                </c:pt>
                <c:pt idx="6" formatCode="0.0">
                  <c:v>28.8</c:v>
                </c:pt>
                <c:pt idx="7" formatCode="0.0">
                  <c:v>28.4</c:v>
                </c:pt>
                <c:pt idx="8" formatCode="0.0">
                  <c:v>34.5</c:v>
                </c:pt>
                <c:pt idx="9" formatCode="0.0">
                  <c:v>41.1</c:v>
                </c:pt>
                <c:pt idx="10" formatCode="0.0">
                  <c:v>37.6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FF-4813-BE1A-15189F300BAE}"/>
            </c:ext>
          </c:extLst>
        </c:ser>
        <c:ser>
          <c:idx val="1"/>
          <c:order val="1"/>
          <c:tx>
            <c:strRef>
              <c:f>'19'!$D$8</c:f>
              <c:strCache>
                <c:ptCount val="1"/>
                <c:pt idx="0">
                  <c:v>意識しない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FF-4813-BE1A-15189F300BA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'19'!$D$9:$D$19</c:f>
              <c:numCache>
                <c:formatCode>General</c:formatCode>
                <c:ptCount val="11"/>
                <c:pt idx="0" formatCode="0.0">
                  <c:v>59.6</c:v>
                </c:pt>
                <c:pt idx="2" formatCode="0.0">
                  <c:v>62.3</c:v>
                </c:pt>
                <c:pt idx="3" formatCode="0.0">
                  <c:v>57.5</c:v>
                </c:pt>
                <c:pt idx="5" formatCode="0.0">
                  <c:v>66.7</c:v>
                </c:pt>
                <c:pt idx="6" formatCode="0.0">
                  <c:v>68.5</c:v>
                </c:pt>
                <c:pt idx="7" formatCode="0.0">
                  <c:v>66.5</c:v>
                </c:pt>
                <c:pt idx="8" formatCode="0.0">
                  <c:v>60.6</c:v>
                </c:pt>
                <c:pt idx="9" formatCode="0.0">
                  <c:v>56.8</c:v>
                </c:pt>
                <c:pt idx="10" formatCode="0.0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FF-4813-BE1A-15189F300BAE}"/>
            </c:ext>
          </c:extLst>
        </c:ser>
        <c:ser>
          <c:idx val="2"/>
          <c:order val="2"/>
          <c:tx>
            <c:strRef>
              <c:f>'19'!$E$8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9FF-4813-BE1A-15189F300BAE}"/>
              </c:ext>
            </c:extLst>
          </c:dPt>
          <c:dLbls>
            <c:dLbl>
              <c:idx val="2"/>
              <c:layout>
                <c:manualLayout>
                  <c:x val="2.4821368085854431E-2"/>
                  <c:y val="5.1967065888573357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FF-4813-BE1A-15189F300BAE}"/>
                </c:ext>
              </c:extLst>
            </c:dLbl>
            <c:dLbl>
              <c:idx val="6"/>
              <c:layout>
                <c:manualLayout>
                  <c:x val="2.2912032079250372E-2"/>
                  <c:y val="1.0393413177714671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FF-4813-BE1A-15189F300BAE}"/>
                </c:ext>
              </c:extLst>
            </c:dLbl>
            <c:dLbl>
              <c:idx val="9"/>
              <c:layout>
                <c:manualLayout>
                  <c:x val="2.100269607264603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FF-4813-BE1A-15189F300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'19'!$B$9:$B$19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'19'!$E$9:$E$19</c:f>
              <c:numCache>
                <c:formatCode>General</c:formatCode>
                <c:ptCount val="11"/>
                <c:pt idx="0" formatCode="0.0">
                  <c:v>6</c:v>
                </c:pt>
                <c:pt idx="2" formatCode="0.0">
                  <c:v>3.3</c:v>
                </c:pt>
                <c:pt idx="3" formatCode="0.0">
                  <c:v>8.1</c:v>
                </c:pt>
                <c:pt idx="5" formatCode="0.0">
                  <c:v>6.1</c:v>
                </c:pt>
                <c:pt idx="6" formatCode="0.0">
                  <c:v>2.7</c:v>
                </c:pt>
                <c:pt idx="7" formatCode="0.0">
                  <c:v>5.0999999999999996</c:v>
                </c:pt>
                <c:pt idx="8" formatCode="0.0">
                  <c:v>4.8</c:v>
                </c:pt>
                <c:pt idx="9" formatCode="0.0">
                  <c:v>2.1</c:v>
                </c:pt>
                <c:pt idx="10" formatCode="0.0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FF-4813-BE1A-15189F300B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858385239158539E-2"/>
          <c:y val="0.92129250178954902"/>
          <c:w val="0.91014161476084143"/>
          <c:h val="6.1994676091624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0.20811</cdr:y>
    </cdr:from>
    <cdr:to>
      <cdr:x>0.20743</cdr:x>
      <cdr:y>0.27042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830" y="1068189"/>
          <a:ext cx="1336456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0.38434</cdr:y>
    </cdr:from>
    <cdr:to>
      <cdr:x>0.19997</cdr:x>
      <cdr:y>0.44665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858" y="1972744"/>
          <a:ext cx="1336457" cy="319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0.07674</cdr:y>
    </cdr:from>
    <cdr:to>
      <cdr:x>0.2293</cdr:x>
      <cdr:y>0.13906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30327" y="377533"/>
          <a:ext cx="1336388" cy="306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0.23134</cdr:x>
      <cdr:y>0.94695</cdr:y>
    </cdr:from>
    <cdr:to>
      <cdr:x>0.24134</cdr:x>
      <cdr:y>0.96127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1536610" y="4233260"/>
          <a:ext cx="66421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0.47643</cdr:x>
      <cdr:y>0.9463</cdr:y>
    </cdr:from>
    <cdr:to>
      <cdr:x>0.48642</cdr:x>
      <cdr:y>0.96062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3164483" y="4230335"/>
          <a:ext cx="66354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0.73345</cdr:x>
      <cdr:y>0.94555</cdr:y>
    </cdr:from>
    <cdr:to>
      <cdr:x>0.74345</cdr:x>
      <cdr:y>0.95987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4871636" y="4227005"/>
          <a:ext cx="66422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8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15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074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65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0210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9881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12605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65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800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11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78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5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80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47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05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1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E9D35-EF1A-492E-A360-D9F67C2C1EA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3EA9E-73FB-4223-8155-D75E258D6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34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93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4E52E1B-D615-A84D-976F-BDF45E0FAD78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23950" y="1212850"/>
          <a:ext cx="6642100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12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2022-09-14T08:49:10Z</dcterms:created>
  <dcterms:modified xsi:type="dcterms:W3CDTF">2022-09-14T08:49:10Z</dcterms:modified>
</cp:coreProperties>
</file>