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木材の産地についての意向</a:t>
            </a:r>
            <a:r>
              <a:rPr lang="ja-JP" altLang="en-US" sz="1400" b="0" i="0" u="none" strike="noStrike" baseline="0" dirty="0"/>
              <a:t> </a:t>
            </a:r>
            <a:endParaRPr lang="ja-JP" altLang="en-US" sz="1400" dirty="0"/>
          </a:p>
        </c:rich>
      </c:tx>
      <c:layout>
        <c:manualLayout>
          <c:xMode val="edge"/>
          <c:yMode val="edge"/>
          <c:x val="0.43097014925373134"/>
          <c:y val="9.846413429090594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0032597564648683"/>
          <c:y val="0.12514962570195495"/>
          <c:w val="0.75801832967600358"/>
          <c:h val="0.6917045134983127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'17'!$C$8</c:f>
              <c:strCache>
                <c:ptCount val="1"/>
                <c:pt idx="0">
                  <c:v>国産材を使用していること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6C0-48FF-8BF2-C91893C5822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'17'!$B$9:$B$19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'17'!$C$9:$C$19</c:f>
              <c:numCache>
                <c:formatCode>General</c:formatCode>
                <c:ptCount val="11"/>
                <c:pt idx="0" formatCode="0.0">
                  <c:v>38.700000000000003</c:v>
                </c:pt>
                <c:pt idx="2" formatCode="0.0">
                  <c:v>35.9</c:v>
                </c:pt>
                <c:pt idx="3" formatCode="0.0">
                  <c:v>40.9</c:v>
                </c:pt>
                <c:pt idx="5" formatCode="0.0">
                  <c:v>20.5</c:v>
                </c:pt>
                <c:pt idx="6" formatCode="0.0">
                  <c:v>25</c:v>
                </c:pt>
                <c:pt idx="7" formatCode="0.0">
                  <c:v>35.200000000000003</c:v>
                </c:pt>
                <c:pt idx="8" formatCode="0.0">
                  <c:v>30.9</c:v>
                </c:pt>
                <c:pt idx="9" formatCode="0.0">
                  <c:v>44.6</c:v>
                </c:pt>
                <c:pt idx="10" formatCode="0.0">
                  <c:v>51.8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6C0-48FF-8BF2-C91893C58225}"/>
            </c:ext>
          </c:extLst>
        </c:ser>
        <c:ser>
          <c:idx val="1"/>
          <c:order val="1"/>
          <c:tx>
            <c:strRef>
              <c:f>'17'!$D$8</c:f>
              <c:strCache>
                <c:ptCount val="1"/>
                <c:pt idx="0">
                  <c:v>国産材のうち生産された地域が明らかであること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A6C0-48FF-8BF2-C91893C5822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'17'!$B$9:$B$19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'17'!$D$9:$D$19</c:f>
              <c:numCache>
                <c:formatCode>General</c:formatCode>
                <c:ptCount val="11"/>
                <c:pt idx="0" formatCode="0.0">
                  <c:v>11.1</c:v>
                </c:pt>
                <c:pt idx="2" formatCode="0.0">
                  <c:v>10.3</c:v>
                </c:pt>
                <c:pt idx="3" formatCode="0.0">
                  <c:v>11.7</c:v>
                </c:pt>
                <c:pt idx="5" formatCode="0.0">
                  <c:v>12.1</c:v>
                </c:pt>
                <c:pt idx="6" formatCode="0.0">
                  <c:v>8.1999999999999993</c:v>
                </c:pt>
                <c:pt idx="7" formatCode="0.0">
                  <c:v>11</c:v>
                </c:pt>
                <c:pt idx="8" formatCode="0.0">
                  <c:v>13.7</c:v>
                </c:pt>
                <c:pt idx="9" formatCode="0.0">
                  <c:v>10</c:v>
                </c:pt>
                <c:pt idx="10" formatCode="0.0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6C0-48FF-8BF2-C91893C58225}"/>
            </c:ext>
          </c:extLst>
        </c:ser>
        <c:ser>
          <c:idx val="2"/>
          <c:order val="2"/>
          <c:tx>
            <c:strRef>
              <c:f>'17'!$E$8</c:f>
              <c:strCache>
                <c:ptCount val="1"/>
                <c:pt idx="0">
                  <c:v>輸入材を使用していること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6C0-48FF-8BF2-C91893C58225}"/>
              </c:ext>
            </c:extLst>
          </c:dPt>
          <c:dLbls>
            <c:dLbl>
              <c:idx val="0"/>
              <c:layout>
                <c:manualLayout>
                  <c:x val="-7.4165640197660868E-3"/>
                  <c:y val="-3.846153846153846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6C0-48FF-8BF2-C91893C58225}"/>
                </c:ext>
              </c:extLst>
            </c:dLbl>
            <c:dLbl>
              <c:idx val="2"/>
              <c:layout>
                <c:manualLayout>
                  <c:x val="-5.5624230148245144E-3"/>
                  <c:y val="-3.021978021978016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6C0-48FF-8BF2-C91893C58225}"/>
                </c:ext>
              </c:extLst>
            </c:dLbl>
            <c:dLbl>
              <c:idx val="3"/>
              <c:layout>
                <c:manualLayout>
                  <c:x val="-1.2978987034590602E-2"/>
                  <c:y val="-3.571428571428576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6C0-48FF-8BF2-C91893C58225}"/>
                </c:ext>
              </c:extLst>
            </c:dLbl>
            <c:dLbl>
              <c:idx val="5"/>
              <c:layout>
                <c:manualLayout>
                  <c:x val="-1.1124846029649096E-2"/>
                  <c:y val="-3.021978021978011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6C0-48FF-8BF2-C91893C58225}"/>
                </c:ext>
              </c:extLst>
            </c:dLbl>
            <c:dLbl>
              <c:idx val="6"/>
              <c:layout>
                <c:manualLayout>
                  <c:x val="-3.7082820098830096E-3"/>
                  <c:y val="-3.571428571428571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6C0-48FF-8BF2-C91893C58225}"/>
                </c:ext>
              </c:extLst>
            </c:dLbl>
            <c:dLbl>
              <c:idx val="7"/>
              <c:layout>
                <c:manualLayout>
                  <c:x val="0"/>
                  <c:y val="-2.747252747252747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6C0-48FF-8BF2-C91893C58225}"/>
                </c:ext>
              </c:extLst>
            </c:dLbl>
            <c:dLbl>
              <c:idx val="8"/>
              <c:layout>
                <c:manualLayout>
                  <c:x val="-9.2707050247075231E-3"/>
                  <c:y val="-3.296703296703296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6C0-48FF-8BF2-C91893C58225}"/>
                </c:ext>
              </c:extLst>
            </c:dLbl>
            <c:dLbl>
              <c:idx val="9"/>
              <c:layout>
                <c:manualLayout>
                  <c:x val="-7.4165640197660868E-3"/>
                  <c:y val="-3.02197802197802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6C0-48FF-8BF2-C91893C58225}"/>
                </c:ext>
              </c:extLst>
            </c:dLbl>
            <c:dLbl>
              <c:idx val="10"/>
              <c:layout>
                <c:manualLayout>
                  <c:x val="-3.7082820098830096E-3"/>
                  <c:y val="-3.571428571428571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6C0-48FF-8BF2-C91893C582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'17'!$B$9:$B$19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'17'!$E$9:$E$19</c:f>
              <c:numCache>
                <c:formatCode>General</c:formatCode>
                <c:ptCount val="11"/>
                <c:pt idx="0" formatCode="0.0">
                  <c:v>0.9</c:v>
                </c:pt>
                <c:pt idx="2" formatCode="0.0">
                  <c:v>0.6</c:v>
                </c:pt>
                <c:pt idx="3" formatCode="0.0">
                  <c:v>1.1000000000000001</c:v>
                </c:pt>
                <c:pt idx="5" formatCode="0.0">
                  <c:v>0.8</c:v>
                </c:pt>
                <c:pt idx="6" formatCode="0.0">
                  <c:v>0.5</c:v>
                </c:pt>
                <c:pt idx="7" formatCode="0.0">
                  <c:v>1.7</c:v>
                </c:pt>
                <c:pt idx="8" formatCode="0.0">
                  <c:v>1.2</c:v>
                </c:pt>
                <c:pt idx="9" formatCode="0.0">
                  <c:v>0</c:v>
                </c:pt>
                <c:pt idx="10" formatCode="0.0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A6C0-48FF-8BF2-C91893C58225}"/>
            </c:ext>
          </c:extLst>
        </c:ser>
        <c:ser>
          <c:idx val="3"/>
          <c:order val="3"/>
          <c:tx>
            <c:strRef>
              <c:f>'17'!$F$8</c:f>
              <c:strCache>
                <c:ptCount val="1"/>
                <c:pt idx="0">
                  <c:v>輸入材のうち生産された地域が明らかであること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A6C0-48FF-8BF2-C91893C58225}"/>
              </c:ext>
            </c:extLst>
          </c:dPt>
          <c:dLbls>
            <c:dLbl>
              <c:idx val="0"/>
              <c:layout>
                <c:manualLayout>
                  <c:x val="1.4833128039531971E-2"/>
                  <c:y val="-3.846132214242450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6C0-48FF-8BF2-C91893C58225}"/>
                </c:ext>
              </c:extLst>
            </c:dLbl>
            <c:dLbl>
              <c:idx val="2"/>
              <c:layout>
                <c:manualLayout>
                  <c:x val="2.0395551054356552E-2"/>
                  <c:y val="-3.296660032880505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6C0-48FF-8BF2-C91893C58225}"/>
                </c:ext>
              </c:extLst>
            </c:dLbl>
            <c:dLbl>
              <c:idx val="3"/>
              <c:layout>
                <c:manualLayout>
                  <c:x val="7.416564019765883E-3"/>
                  <c:y val="-3.571428571428576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6C0-48FF-8BF2-C91893C58225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A6C0-48FF-8BF2-C91893C58225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A6C0-48FF-8BF2-C91893C58225}"/>
                </c:ext>
              </c:extLst>
            </c:dLbl>
            <c:dLbl>
              <c:idx val="7"/>
              <c:layout>
                <c:manualLayout>
                  <c:x val="1.854141004941498E-2"/>
                  <c:y val="-2.747231115341351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6C0-48FF-8BF2-C91893C58225}"/>
                </c:ext>
              </c:extLst>
            </c:dLbl>
            <c:dLbl>
              <c:idx val="8"/>
              <c:layout>
                <c:manualLayout>
                  <c:x val="7.4165640197660192E-3"/>
                  <c:y val="-3.296703296703296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6C0-48FF-8BF2-C91893C58225}"/>
                </c:ext>
              </c:extLst>
            </c:dLbl>
            <c:dLbl>
              <c:idx val="9"/>
              <c:layout>
                <c:manualLayout>
                  <c:x val="2.2249692059298058E-2"/>
                  <c:y val="-3.296703296703286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A6C0-48FF-8BF2-C91893C58225}"/>
                </c:ext>
              </c:extLst>
            </c:dLbl>
            <c:dLbl>
              <c:idx val="10"/>
              <c:layout>
                <c:manualLayout>
                  <c:x val="2.0395551054356417E-2"/>
                  <c:y val="-3.846132214242440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6C0-48FF-8BF2-C91893C582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'17'!$B$9:$B$19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'17'!$F$9:$F$19</c:f>
              <c:numCache>
                <c:formatCode>General</c:formatCode>
                <c:ptCount val="11"/>
                <c:pt idx="0" formatCode="0.0">
                  <c:v>2.5</c:v>
                </c:pt>
                <c:pt idx="2" formatCode="0.0">
                  <c:v>2.2000000000000002</c:v>
                </c:pt>
                <c:pt idx="3" formatCode="0.0">
                  <c:v>2.7</c:v>
                </c:pt>
                <c:pt idx="5" formatCode="0.0">
                  <c:v>3.8</c:v>
                </c:pt>
                <c:pt idx="6" formatCode="0.0">
                  <c:v>4.9000000000000004</c:v>
                </c:pt>
                <c:pt idx="7" formatCode="0.0">
                  <c:v>3.4</c:v>
                </c:pt>
                <c:pt idx="8" formatCode="0.0">
                  <c:v>2.8</c:v>
                </c:pt>
                <c:pt idx="9" formatCode="0.0">
                  <c:v>0.7</c:v>
                </c:pt>
                <c:pt idx="10" formatCode="0.0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A6C0-48FF-8BF2-C91893C58225}"/>
            </c:ext>
          </c:extLst>
        </c:ser>
        <c:ser>
          <c:idx val="4"/>
          <c:order val="4"/>
          <c:tx>
            <c:strRef>
              <c:f>'17'!$G$8</c:f>
              <c:strCache>
                <c:ptCount val="1"/>
                <c:pt idx="0">
                  <c:v>産地は特に意識しない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A6C0-48FF-8BF2-C91893C5822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'17'!$B$9:$B$19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'17'!$G$9:$G$19</c:f>
              <c:numCache>
                <c:formatCode>General</c:formatCode>
                <c:ptCount val="11"/>
                <c:pt idx="0" formatCode="0.0">
                  <c:v>45.3</c:v>
                </c:pt>
                <c:pt idx="2" formatCode="0.0">
                  <c:v>49.9</c:v>
                </c:pt>
                <c:pt idx="3" formatCode="0.0">
                  <c:v>41.7</c:v>
                </c:pt>
                <c:pt idx="5" formatCode="0.0">
                  <c:v>61.4</c:v>
                </c:pt>
                <c:pt idx="6" formatCode="0.0">
                  <c:v>61.4</c:v>
                </c:pt>
                <c:pt idx="7" formatCode="0.0">
                  <c:v>47.9</c:v>
                </c:pt>
                <c:pt idx="8" formatCode="0.0">
                  <c:v>51</c:v>
                </c:pt>
                <c:pt idx="9" formatCode="0.0">
                  <c:v>44.3</c:v>
                </c:pt>
                <c:pt idx="10" formatCode="0.0">
                  <c:v>30.5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A6C0-48FF-8BF2-C91893C58225}"/>
            </c:ext>
          </c:extLst>
        </c:ser>
        <c:ser>
          <c:idx val="5"/>
          <c:order val="5"/>
          <c:tx>
            <c:strRef>
              <c:f>'17'!$H$8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0-A6C0-48FF-8BF2-C91893C58225}"/>
              </c:ext>
            </c:extLst>
          </c:dPt>
          <c:dLbls>
            <c:dLbl>
              <c:idx val="0"/>
              <c:layout>
                <c:manualLayout>
                  <c:x val="2.0268389100395603E-2"/>
                  <c:y val="-2.91771220905076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A6C0-48FF-8BF2-C91893C58225}"/>
                </c:ext>
              </c:extLst>
            </c:dLbl>
            <c:dLbl>
              <c:idx val="2"/>
              <c:layout>
                <c:manualLayout>
                  <c:x val="2.1667260684971532E-2"/>
                  <c:y val="9.4812667647313313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A6C0-48FF-8BF2-C91893C58225}"/>
                </c:ext>
              </c:extLst>
            </c:dLbl>
            <c:dLbl>
              <c:idx val="3"/>
              <c:layout>
                <c:manualLayout>
                  <c:x val="2.1553696095920626E-2"/>
                  <c:y val="-7.0779614086695667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A6C0-48FF-8BF2-C91893C58225}"/>
                </c:ext>
              </c:extLst>
            </c:dLbl>
            <c:dLbl>
              <c:idx val="5"/>
              <c:layout>
                <c:manualLayout>
                  <c:x val="1.953495840099826E-2"/>
                  <c:y val="-2.33667906896253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A6C0-48FF-8BF2-C91893C58225}"/>
                </c:ext>
              </c:extLst>
            </c:dLbl>
            <c:dLbl>
              <c:idx val="6"/>
              <c:layout>
                <c:manualLayout>
                  <c:x val="1.3698632247813034E-2"/>
                  <c:y val="-2.32867526174612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A6C0-48FF-8BF2-C91893C58225}"/>
                </c:ext>
              </c:extLst>
            </c:dLbl>
            <c:dLbl>
              <c:idx val="7"/>
              <c:layout>
                <c:manualLayout>
                  <c:x val="1.9183940580294875E-2"/>
                  <c:y val="-1.79112226356320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A6C0-48FF-8BF2-C91893C58225}"/>
                </c:ext>
              </c:extLst>
            </c:dLbl>
            <c:dLbl>
              <c:idx val="8"/>
              <c:layout>
                <c:manualLayout>
                  <c:x val="1.9508917131595638E-2"/>
                  <c:y val="-1.25335294626633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A6C0-48FF-8BF2-C91893C58225}"/>
                </c:ext>
              </c:extLst>
            </c:dLbl>
            <c:dLbl>
              <c:idx val="9"/>
              <c:layout>
                <c:manualLayout>
                  <c:x val="1.9376707610013817E-2"/>
                  <c:y val="4.1857748550661939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A6C0-48FF-8BF2-C91893C58225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A6C0-48FF-8BF2-C91893C582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'17'!$B$9:$B$19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'17'!$H$9:$H$19</c:f>
              <c:numCache>
                <c:formatCode>General</c:formatCode>
                <c:ptCount val="11"/>
                <c:pt idx="0" formatCode="0.0">
                  <c:v>1.5</c:v>
                </c:pt>
                <c:pt idx="2" formatCode="0.0">
                  <c:v>1</c:v>
                </c:pt>
                <c:pt idx="3" formatCode="0.0">
                  <c:v>1.8</c:v>
                </c:pt>
                <c:pt idx="5" formatCode="0.0">
                  <c:v>1.5</c:v>
                </c:pt>
                <c:pt idx="6" formatCode="0.0">
                  <c:v>0</c:v>
                </c:pt>
                <c:pt idx="7" formatCode="0.0">
                  <c:v>0.8</c:v>
                </c:pt>
                <c:pt idx="8" formatCode="0.0">
                  <c:v>0.4</c:v>
                </c:pt>
                <c:pt idx="9" formatCode="0.0">
                  <c:v>0.4</c:v>
                </c:pt>
                <c:pt idx="10" formatCode="0.0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9-A6C0-48FF-8BF2-C91893C582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63382544"/>
        <c:axId val="363384192"/>
      </c:barChart>
      <c:catAx>
        <c:axId val="3633825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384192"/>
        <c:crosses val="autoZero"/>
        <c:auto val="1"/>
        <c:lblAlgn val="ctr"/>
        <c:lblOffset val="100"/>
        <c:noMultiLvlLbl val="0"/>
      </c:catAx>
      <c:valAx>
        <c:axId val="363384192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382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403513926430837"/>
          <c:y val="0.89594048790776148"/>
          <c:w val="0.88596471383241271"/>
          <c:h val="9.51309406636670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0.00996</cdr:x>
      <cdr:y>0.19124</cdr:y>
    </cdr:from>
    <cdr:to>
      <cdr:x>0.20556</cdr:x>
      <cdr:y>0.25355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DDD0B2B-4C84-CF2B-6813-D528F0154B18}"/>
            </a:ext>
          </a:extLst>
        </cdr:cNvPr>
        <cdr:cNvSpPr txBox="1"/>
      </cdr:nvSpPr>
      <cdr:spPr>
        <a:xfrm xmlns:a="http://schemas.openxmlformats.org/drawingml/2006/main">
          <a:off x="67829" y="1007944"/>
          <a:ext cx="1331488" cy="3284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0.00997</cdr:x>
      <cdr:y>0.38386</cdr:y>
    </cdr:from>
    <cdr:to>
      <cdr:x>0.20557</cdr:x>
      <cdr:y>0.44617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A6E442B9-8B09-EC93-4FAC-FD7BA24D5717}"/>
            </a:ext>
          </a:extLst>
        </cdr:cNvPr>
        <cdr:cNvSpPr txBox="1"/>
      </cdr:nvSpPr>
      <cdr:spPr>
        <a:xfrm xmlns:a="http://schemas.openxmlformats.org/drawingml/2006/main">
          <a:off x="68168" y="1773123"/>
          <a:ext cx="1337386" cy="2878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  <cdr:relSizeAnchor xmlns:cdr="http://schemas.openxmlformats.org/drawingml/2006/chartDrawing">
    <cdr:from>
      <cdr:x>0.03371</cdr:x>
      <cdr:y>0.06289</cdr:y>
    </cdr:from>
    <cdr:to>
      <cdr:x>0.20316</cdr:x>
      <cdr:y>0.12521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CF4E8FE-2FAB-E248-5861-0A60B85A3B0D}"/>
            </a:ext>
          </a:extLst>
        </cdr:cNvPr>
        <cdr:cNvSpPr txBox="1"/>
      </cdr:nvSpPr>
      <cdr:spPr>
        <a:xfrm xmlns:a="http://schemas.openxmlformats.org/drawingml/2006/main">
          <a:off x="230487" y="290516"/>
          <a:ext cx="1158564" cy="2878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0.13344</cdr:x>
      <cdr:y>0.9041</cdr:y>
    </cdr:from>
    <cdr:to>
      <cdr:x>0.14283</cdr:x>
      <cdr:y>0.91805</cdr:y>
    </cdr:to>
    <cdr:sp macro="" textlink="">
      <cdr:nvSpPr>
        <cdr:cNvPr id="13" name="正方形/長方形 12">
          <a:extLst xmlns:a="http://schemas.openxmlformats.org/drawingml/2006/main">
            <a:ext uri="{FF2B5EF4-FFF2-40B4-BE49-F238E27FC236}">
              <a16:creationId xmlns:a16="http://schemas.microsoft.com/office/drawing/2014/main" id="{041892FB-E5F1-AE58-4DE1-622576FC277F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909279" y="4192215"/>
          <a:ext cx="64008" cy="64701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0.57568</cdr:x>
      <cdr:y>0.90443</cdr:y>
    </cdr:from>
    <cdr:to>
      <cdr:x>0.58507</cdr:x>
      <cdr:y>0.91824</cdr:y>
    </cdr:to>
    <cdr:sp macro="" textlink="">
      <cdr:nvSpPr>
        <cdr:cNvPr id="15" name="正方形/長方形 14">
          <a:extLst xmlns:a="http://schemas.openxmlformats.org/drawingml/2006/main">
            <a:ext uri="{FF2B5EF4-FFF2-40B4-BE49-F238E27FC236}">
              <a16:creationId xmlns:a16="http://schemas.microsoft.com/office/drawing/2014/main" id="{55FBABDF-9FBD-17B0-5093-EAB630951048}"/>
            </a:ext>
          </a:extLst>
        </cdr:cNvPr>
        <cdr:cNvSpPr>
          <a:spLocks xmlns:a="http://schemas.openxmlformats.org/drawingml/2006/main"/>
        </cdr:cNvSpPr>
      </cdr:nvSpPr>
      <cdr:spPr>
        <a:xfrm xmlns:a="http://schemas.openxmlformats.org/drawingml/2006/main">
          <a:off x="3922832" y="4193773"/>
          <a:ext cx="64008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0.13317</cdr:x>
      <cdr:y>0.93671</cdr:y>
    </cdr:from>
    <cdr:to>
      <cdr:x>0.14256</cdr:x>
      <cdr:y>0.95052</cdr:y>
    </cdr:to>
    <cdr:sp macro="" textlink="">
      <cdr:nvSpPr>
        <cdr:cNvPr id="16" name="正方形/長方形 15">
          <a:extLst xmlns:a="http://schemas.openxmlformats.org/drawingml/2006/main">
            <a:ext uri="{FF2B5EF4-FFF2-40B4-BE49-F238E27FC236}">
              <a16:creationId xmlns:a16="http://schemas.microsoft.com/office/drawing/2014/main" id="{E69921A6-679A-A6AD-9273-C10B0FAA9FE2}"/>
            </a:ext>
          </a:extLst>
        </cdr:cNvPr>
        <cdr:cNvSpPr>
          <a:spLocks xmlns:a="http://schemas.openxmlformats.org/drawingml/2006/main"/>
        </cdr:cNvSpPr>
      </cdr:nvSpPr>
      <cdr:spPr>
        <a:xfrm xmlns:a="http://schemas.openxmlformats.org/drawingml/2006/main">
          <a:off x="907438" y="4343453"/>
          <a:ext cx="64008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0.5752</cdr:x>
      <cdr:y>0.93764</cdr:y>
    </cdr:from>
    <cdr:to>
      <cdr:x>0.58459</cdr:x>
      <cdr:y>0.95144</cdr:y>
    </cdr:to>
    <cdr:sp macro="" textlink="">
      <cdr:nvSpPr>
        <cdr:cNvPr id="17" name="正方形/長方形 16">
          <a:extLst xmlns:a="http://schemas.openxmlformats.org/drawingml/2006/main">
            <a:ext uri="{FF2B5EF4-FFF2-40B4-BE49-F238E27FC236}">
              <a16:creationId xmlns:a16="http://schemas.microsoft.com/office/drawing/2014/main" id="{E7A1A11A-9B91-10D6-C647-DC3FD4244488}"/>
            </a:ext>
          </a:extLst>
        </cdr:cNvPr>
        <cdr:cNvSpPr>
          <a:spLocks xmlns:a="http://schemas.openxmlformats.org/drawingml/2006/main"/>
        </cdr:cNvSpPr>
      </cdr:nvSpPr>
      <cdr:spPr>
        <a:xfrm xmlns:a="http://schemas.openxmlformats.org/drawingml/2006/main">
          <a:off x="3919547" y="4347751"/>
          <a:ext cx="64008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DB381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0.13304</cdr:x>
      <cdr:y>0.96961</cdr:y>
    </cdr:from>
    <cdr:to>
      <cdr:x>0.14243</cdr:x>
      <cdr:y>0.98341</cdr:y>
    </cdr:to>
    <cdr:sp macro="" textlink="">
      <cdr:nvSpPr>
        <cdr:cNvPr id="19" name="正方形/長方形 18">
          <a:extLst xmlns:a="http://schemas.openxmlformats.org/drawingml/2006/main">
            <a:ext uri="{FF2B5EF4-FFF2-40B4-BE49-F238E27FC236}">
              <a16:creationId xmlns:a16="http://schemas.microsoft.com/office/drawing/2014/main" id="{1B3EF839-E1FF-FD45-A493-FE03CA570ECE}"/>
            </a:ext>
          </a:extLst>
        </cdr:cNvPr>
        <cdr:cNvSpPr>
          <a:spLocks xmlns:a="http://schemas.openxmlformats.org/drawingml/2006/main"/>
        </cdr:cNvSpPr>
      </cdr:nvSpPr>
      <cdr:spPr>
        <a:xfrm xmlns:a="http://schemas.openxmlformats.org/drawingml/2006/main">
          <a:off x="906568" y="4495990"/>
          <a:ext cx="64008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FF978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0.57464</cdr:x>
      <cdr:y>0.96947</cdr:y>
    </cdr:from>
    <cdr:to>
      <cdr:x>0.58404</cdr:x>
      <cdr:y>0.98327</cdr:y>
    </cdr:to>
    <cdr:sp macro="" textlink="">
      <cdr:nvSpPr>
        <cdr:cNvPr id="10" name="正方形/長方形 9">
          <a:extLst xmlns:a="http://schemas.openxmlformats.org/drawingml/2006/main">
            <a:ext uri="{FF2B5EF4-FFF2-40B4-BE49-F238E27FC236}">
              <a16:creationId xmlns:a16="http://schemas.microsoft.com/office/drawing/2014/main" id="{1C0B8EF0-E57D-C255-AF97-A7E7834369BB}"/>
            </a:ext>
          </a:extLst>
        </cdr:cNvPr>
        <cdr:cNvSpPr>
          <a:spLocks xmlns:a="http://schemas.openxmlformats.org/drawingml/2006/main"/>
        </cdr:cNvSpPr>
      </cdr:nvSpPr>
      <cdr:spPr>
        <a:xfrm xmlns:a="http://schemas.openxmlformats.org/drawingml/2006/main">
          <a:off x="3915762" y="4495327"/>
          <a:ext cx="64008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C4518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1CAA-CB5D-4597-A7A7-AB91F47B91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08B6A-22B0-4558-938B-755E015C1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167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1CAA-CB5D-4597-A7A7-AB91F47B91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08B6A-22B0-4558-938B-755E015C1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807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1CAA-CB5D-4597-A7A7-AB91F47B91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08B6A-22B0-4558-938B-755E015C1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90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3945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4173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882318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210218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71968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01935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5327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1CAA-CB5D-4597-A7A7-AB91F47B91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08B6A-22B0-4558-938B-755E015C1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48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1CAA-CB5D-4597-A7A7-AB91F47B91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08B6A-22B0-4558-938B-755E015C1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1657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1CAA-CB5D-4597-A7A7-AB91F47B91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08B6A-22B0-4558-938B-755E015C1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2749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1CAA-CB5D-4597-A7A7-AB91F47B91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08B6A-22B0-4558-938B-755E015C1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1525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1CAA-CB5D-4597-A7A7-AB91F47B91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08B6A-22B0-4558-938B-755E015C1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0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1CAA-CB5D-4597-A7A7-AB91F47B91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08B6A-22B0-4558-938B-755E015C1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5809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1CAA-CB5D-4597-A7A7-AB91F47B91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08B6A-22B0-4558-938B-755E015C1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7478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1CAA-CB5D-4597-A7A7-AB91F47B91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08B6A-22B0-4558-938B-755E015C1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48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E1CAA-CB5D-4597-A7A7-AB91F47B91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08B6A-22B0-4558-938B-755E015C18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672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466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FECF9A71-B9BF-6D4C-9DB4-634ACCC979A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212850" y="990600"/>
          <a:ext cx="6718299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440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2022-09-14T08:49:09Z</dcterms:created>
  <dcterms:modified xsi:type="dcterms:W3CDTF">2022-09-14T08:49:09Z</dcterms:modified>
</cp:coreProperties>
</file>