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木造住宅か非木造住宅かの意向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36567164179104478"/>
          <c:y val="9.84643608030671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685008084926884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木造住宅（昔から日本にある在来工法のもの）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017-49D1-9881-A8EB6A9F6F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 formatCode="0.0">
                  <c:v>47.6</c:v>
                </c:pt>
                <c:pt idx="2" formatCode="0.0">
                  <c:v>46.8</c:v>
                </c:pt>
                <c:pt idx="3" formatCode="0.0">
                  <c:v>48.2</c:v>
                </c:pt>
                <c:pt idx="5" formatCode="0.0">
                  <c:v>21.2</c:v>
                </c:pt>
                <c:pt idx="6" formatCode="0.0">
                  <c:v>35.299999999999997</c:v>
                </c:pt>
                <c:pt idx="7" formatCode="0.0">
                  <c:v>35.6</c:v>
                </c:pt>
                <c:pt idx="8" formatCode="0.0">
                  <c:v>36.1</c:v>
                </c:pt>
                <c:pt idx="9" formatCode="0.0">
                  <c:v>52.1</c:v>
                </c:pt>
                <c:pt idx="10" formatCode="0.0">
                  <c:v>69.5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7-49D1-9881-A8EB6A9F6F56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木造住宅（ツーバイフォー工法など在来工法以外のもの）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017-49D1-9881-A8EB6A9F6F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 formatCode="0.0">
                  <c:v>26</c:v>
                </c:pt>
                <c:pt idx="2" formatCode="0.0">
                  <c:v>27.1</c:v>
                </c:pt>
                <c:pt idx="3" formatCode="0.0">
                  <c:v>25.1</c:v>
                </c:pt>
                <c:pt idx="5" formatCode="0.0">
                  <c:v>37.9</c:v>
                </c:pt>
                <c:pt idx="6" formatCode="0.0">
                  <c:v>34.200000000000003</c:v>
                </c:pt>
                <c:pt idx="7" formatCode="0.0">
                  <c:v>33.9</c:v>
                </c:pt>
                <c:pt idx="8" formatCode="0.0">
                  <c:v>38.200000000000003</c:v>
                </c:pt>
                <c:pt idx="9" formatCode="0.0">
                  <c:v>25</c:v>
                </c:pt>
                <c:pt idx="10" formatCode="0.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17-49D1-9881-A8EB6A9F6F56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非木造住宅（鉄筋、鉄骨、コンクリート造りのもの）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017-49D1-9881-A8EB6A9F6F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 formatCode="0.0">
                  <c:v>23.7</c:v>
                </c:pt>
                <c:pt idx="2" formatCode="0.0">
                  <c:v>24</c:v>
                </c:pt>
                <c:pt idx="3" formatCode="0.0">
                  <c:v>23.5</c:v>
                </c:pt>
                <c:pt idx="5" formatCode="0.0">
                  <c:v>39.4</c:v>
                </c:pt>
                <c:pt idx="6" formatCode="0.0">
                  <c:v>28.3</c:v>
                </c:pt>
                <c:pt idx="7" formatCode="0.0">
                  <c:v>28.8</c:v>
                </c:pt>
                <c:pt idx="8" formatCode="0.0">
                  <c:v>24.1</c:v>
                </c:pt>
                <c:pt idx="9" formatCode="0.0">
                  <c:v>21.8</c:v>
                </c:pt>
                <c:pt idx="10" formatCode="0.0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17-49D1-9881-A8EB6A9F6F56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017-49D1-9881-A8EB6A9F6F56}"/>
              </c:ext>
            </c:extLst>
          </c:dPt>
          <c:dLbls>
            <c:dLbl>
              <c:idx val="0"/>
              <c:layout>
                <c:manualLayout>
                  <c:x val="2.4117082519570614E-2"/>
                  <c:y val="2.429300727399152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017-49D1-9881-A8EB6A9F6F56}"/>
                </c:ext>
              </c:extLst>
            </c:dLbl>
            <c:dLbl>
              <c:idx val="2"/>
              <c:layout>
                <c:manualLayout>
                  <c:x val="2.22619223257572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017-49D1-9881-A8EB6A9F6F56}"/>
                </c:ext>
              </c:extLst>
            </c:dLbl>
            <c:dLbl>
              <c:idx val="3"/>
              <c:layout>
                <c:manualLayout>
                  <c:x val="2.4117082519570343E-2"/>
                  <c:y val="4.858601454798304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17-49D1-9881-A8EB6A9F6F56}"/>
                </c:ext>
              </c:extLst>
            </c:dLbl>
            <c:dLbl>
              <c:idx val="5"/>
              <c:layout>
                <c:manualLayout>
                  <c:x val="2.040676213194411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017-49D1-9881-A8EB6A9F6F56}"/>
                </c:ext>
              </c:extLst>
            </c:dLbl>
            <c:dLbl>
              <c:idx val="6"/>
              <c:layout>
                <c:manualLayout>
                  <c:x val="2.226192232575736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017-49D1-9881-A8EB6A9F6F56}"/>
                </c:ext>
              </c:extLst>
            </c:dLbl>
            <c:dLbl>
              <c:idx val="7"/>
              <c:layout>
                <c:manualLayout>
                  <c:x val="2.0406762131944117E-2"/>
                  <c:y val="9.717202909596609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017-49D1-9881-A8EB6A9F6F56}"/>
                </c:ext>
              </c:extLst>
            </c:dLbl>
            <c:dLbl>
              <c:idx val="8"/>
              <c:layout>
                <c:manualLayout>
                  <c:x val="1.85516019381311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017-49D1-9881-A8EB6A9F6F56}"/>
                </c:ext>
              </c:extLst>
            </c:dLbl>
            <c:dLbl>
              <c:idx val="9"/>
              <c:layout>
                <c:manualLayout>
                  <c:x val="2.040676213194411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017-49D1-9881-A8EB6A9F6F5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017-49D1-9881-A8EB6A9F6F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 formatCode="0.0">
                  <c:v>2.7</c:v>
                </c:pt>
                <c:pt idx="2" formatCode="0.0">
                  <c:v>2.1</c:v>
                </c:pt>
                <c:pt idx="3" formatCode="0.0">
                  <c:v>3.1</c:v>
                </c:pt>
                <c:pt idx="5" formatCode="0.0">
                  <c:v>1.5</c:v>
                </c:pt>
                <c:pt idx="6" formatCode="0.0">
                  <c:v>2.2000000000000002</c:v>
                </c:pt>
                <c:pt idx="7" formatCode="0.0">
                  <c:v>1.7</c:v>
                </c:pt>
                <c:pt idx="8" formatCode="0.0">
                  <c:v>1.6</c:v>
                </c:pt>
                <c:pt idx="9" formatCode="0.0">
                  <c:v>1.1000000000000001</c:v>
                </c:pt>
                <c:pt idx="1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017-49D1-9881-A8EB6A9F6F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369594862094752E-2"/>
          <c:y val="0.89368293652597131"/>
          <c:w val="0.93057053622487151"/>
          <c:h val="0.103298477830336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0.00996</cdr:x>
      <cdr:y>0.19124</cdr:y>
    </cdr:from>
    <cdr:to>
      <cdr:x>0.20556</cdr:x>
      <cdr:y>0.25355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67829" y="1007944"/>
          <a:ext cx="1331488" cy="328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0.00997</cdr:x>
      <cdr:y>0.38556</cdr:y>
    </cdr:from>
    <cdr:to>
      <cdr:x>0.20557</cdr:x>
      <cdr:y>0.44787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67447" y="1875168"/>
          <a:ext cx="1323233" cy="303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0.07674</cdr:y>
    </cdr:from>
    <cdr:to>
      <cdr:x>0.2293</cdr:x>
      <cdr:y>0.13906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327" y="377533"/>
          <a:ext cx="1336388" cy="306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0.05356</cdr:x>
      <cdr:y>0.91199</cdr:y>
    </cdr:from>
    <cdr:to>
      <cdr:x>0.06298</cdr:x>
      <cdr:y>0.92507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64188" y="4460095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0.51721</cdr:x>
      <cdr:y>0.9142</cdr:y>
    </cdr:from>
    <cdr:to>
      <cdr:x>0.52663</cdr:x>
      <cdr:y>0.92728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3516568" y="4470906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0.05402</cdr:x>
      <cdr:y>0.96553</cdr:y>
    </cdr:from>
    <cdr:to>
      <cdr:x>0.06343</cdr:x>
      <cdr:y>0.97862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67255" y="4721939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0.51766</cdr:x>
      <cdr:y>0.96556</cdr:y>
    </cdr:from>
    <cdr:to>
      <cdr:x>0.52707</cdr:x>
      <cdr:y>0.97767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19577" y="4722112"/>
          <a:ext cx="64008" cy="59230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99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948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7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071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51930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827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80502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4817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418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1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6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8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11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7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94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5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4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1EAD-C81B-477E-9E9E-9430F65DB9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06941-0531-41E3-A2E5-00EAFA132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46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4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B910866-BC1D-0645-B398-520E5ED3314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30300" y="1136650"/>
          <a:ext cx="6807200" cy="511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8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2022-09-14T08:49:02Z</dcterms:created>
  <dcterms:modified xsi:type="dcterms:W3CDTF">2022-09-14T08:49:02Z</dcterms:modified>
</cp:coreProperties>
</file>