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sz="1400" b="0" i="0" u="none" strike="noStrike" baseline="0" dirty="0">
                <a:effectLst/>
              </a:rPr>
              <a:t>森林づくりボランティア活動への参加意向</a:t>
            </a:r>
            <a:r>
              <a:rPr lang="ja-JP" altLang="en-US" sz="1400" b="0" i="0" u="none" strike="noStrike" baseline="0" dirty="0"/>
              <a:t> </a:t>
            </a:r>
            <a:endParaRPr lang="ja-JP" altLang="en-US" sz="1400" dirty="0"/>
          </a:p>
        </c:rich>
      </c:tx>
      <c:layout>
        <c:manualLayout>
          <c:xMode val="edge"/>
          <c:yMode val="edge"/>
          <c:x val="0.26679104477611942"/>
          <c:y val="9.8463863892013503E-3"/>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20032597564648683"/>
          <c:y val="0.12514962570195495"/>
          <c:w val="0.75801832967600358"/>
          <c:h val="0.58232953959357692"/>
        </c:manualLayout>
      </c:layout>
      <c:barChart>
        <c:barDir val="bar"/>
        <c:grouping val="percentStacked"/>
        <c:varyColors val="0"/>
        <c:ser>
          <c:idx val="0"/>
          <c:order val="0"/>
          <c:tx>
            <c:strRef>
              <c:f>'10'!$C$8</c:f>
              <c:strCache>
                <c:ptCount val="1"/>
                <c:pt idx="0">
                  <c:v>地方公共団体やボランティア活動を行っている団体などが実施する森林づくりのイベントなどに参加したい</c:v>
                </c:pt>
              </c:strCache>
            </c:strRef>
          </c:tx>
          <c:spPr>
            <a:solidFill>
              <a:srgbClr val="2A3151"/>
            </a:solidFill>
            <a:ln>
              <a:noFill/>
            </a:ln>
            <a:effectLst/>
          </c:spPr>
          <c:invertIfNegative val="0"/>
          <c:dPt>
            <c:idx val="3"/>
            <c:invertIfNegative val="0"/>
            <c:bubble3D val="0"/>
            <c:spPr>
              <a:solidFill>
                <a:srgbClr val="790011"/>
              </a:solidFill>
              <a:ln>
                <a:noFill/>
              </a:ln>
              <a:effectLst/>
            </c:spPr>
            <c:extLst>
              <c:ext xmlns:c16="http://schemas.microsoft.com/office/drawing/2014/chart" uri="{C3380CC4-5D6E-409C-BE32-E72D297353CC}">
                <c16:uniqueId val="{00000001-52E0-4D1D-AE94-33469B1B1AA4}"/>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'10'!$B$9:$B$19</c:f>
              <c:strCache>
                <c:ptCount val="11"/>
                <c:pt idx="0">
                  <c:v>総数 （1,546人）</c:v>
                </c:pt>
                <c:pt idx="2">
                  <c:v>男性（671人）</c:v>
                </c:pt>
                <c:pt idx="3">
                  <c:v>女性（875人）</c:v>
                </c:pt>
                <c:pt idx="5">
                  <c:v>18~29歳（132人）</c:v>
                </c:pt>
                <c:pt idx="6">
                  <c:v>30~39歳（184人）</c:v>
                </c:pt>
                <c:pt idx="7">
                  <c:v>40~49歳（236人）</c:v>
                </c:pt>
                <c:pt idx="8">
                  <c:v>50~59歳（249人）</c:v>
                </c:pt>
                <c:pt idx="9">
                  <c:v>60~69歳（280人）</c:v>
                </c:pt>
                <c:pt idx="10">
                  <c:v>70歳以上（465人）</c:v>
                </c:pt>
              </c:strCache>
            </c:strRef>
          </c:cat>
          <c:val>
            <c:numRef>
              <c:f>'10'!$C$9:$C$19</c:f>
              <c:numCache>
                <c:formatCode>General</c:formatCode>
                <c:ptCount val="11"/>
                <c:pt idx="0" formatCode="0.0">
                  <c:v>16.8</c:v>
                </c:pt>
                <c:pt idx="2" formatCode="0.0">
                  <c:v>15.2</c:v>
                </c:pt>
                <c:pt idx="3" formatCode="0.0">
                  <c:v>18.100000000000001</c:v>
                </c:pt>
                <c:pt idx="5" formatCode="0.0">
                  <c:v>28</c:v>
                </c:pt>
                <c:pt idx="6" formatCode="0.0">
                  <c:v>22.8</c:v>
                </c:pt>
                <c:pt idx="7" formatCode="0.0">
                  <c:v>21.2</c:v>
                </c:pt>
                <c:pt idx="8" formatCode="0.0">
                  <c:v>21.7</c:v>
                </c:pt>
                <c:pt idx="9" formatCode="0.0">
                  <c:v>16.399999999999999</c:v>
                </c:pt>
                <c:pt idx="10" formatCode="0.0">
                  <c:v>6.7</c:v>
                </c:pt>
              </c:numCache>
            </c:numRef>
          </c:val>
          <c:extLst>
            <c:ext xmlns:c16="http://schemas.microsoft.com/office/drawing/2014/chart" uri="{C3380CC4-5D6E-409C-BE32-E72D297353CC}">
              <c16:uniqueId val="{00000002-52E0-4D1D-AE94-33469B1B1AA4}"/>
            </c:ext>
          </c:extLst>
        </c:ser>
        <c:ser>
          <c:idx val="1"/>
          <c:order val="1"/>
          <c:tx>
            <c:strRef>
              <c:f>'10'!$D$8</c:f>
              <c:strCache>
                <c:ptCount val="1"/>
                <c:pt idx="0">
                  <c:v>ボランティア活動を行っている団体に所属して、森林づくりの活動のみに参加したい</c:v>
                </c:pt>
              </c:strCache>
            </c:strRef>
          </c:tx>
          <c:spPr>
            <a:solidFill>
              <a:srgbClr val="00468B"/>
            </a:solidFill>
            <a:ln>
              <a:noFill/>
            </a:ln>
            <a:effectLst/>
          </c:spPr>
          <c:invertIfNegative val="0"/>
          <c:dPt>
            <c:idx val="3"/>
            <c:invertIfNegative val="0"/>
            <c:bubble3D val="0"/>
            <c:spPr>
              <a:solidFill>
                <a:srgbClr val="AF1D36"/>
              </a:solidFill>
              <a:ln>
                <a:noFill/>
              </a:ln>
              <a:effectLst/>
            </c:spPr>
            <c:extLst>
              <c:ext xmlns:c16="http://schemas.microsoft.com/office/drawing/2014/chart" uri="{C3380CC4-5D6E-409C-BE32-E72D297353CC}">
                <c16:uniqueId val="{00000004-52E0-4D1D-AE94-33469B1B1AA4}"/>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'10'!$B$9:$B$19</c:f>
              <c:strCache>
                <c:ptCount val="11"/>
                <c:pt idx="0">
                  <c:v>総数 （1,546人）</c:v>
                </c:pt>
                <c:pt idx="2">
                  <c:v>男性（671人）</c:v>
                </c:pt>
                <c:pt idx="3">
                  <c:v>女性（875人）</c:v>
                </c:pt>
                <c:pt idx="5">
                  <c:v>18~29歳（132人）</c:v>
                </c:pt>
                <c:pt idx="6">
                  <c:v>30~39歳（184人）</c:v>
                </c:pt>
                <c:pt idx="7">
                  <c:v>40~49歳（236人）</c:v>
                </c:pt>
                <c:pt idx="8">
                  <c:v>50~59歳（249人）</c:v>
                </c:pt>
                <c:pt idx="9">
                  <c:v>60~69歳（280人）</c:v>
                </c:pt>
                <c:pt idx="10">
                  <c:v>70歳以上（465人）</c:v>
                </c:pt>
              </c:strCache>
            </c:strRef>
          </c:cat>
          <c:val>
            <c:numRef>
              <c:f>'10'!$D$9:$D$19</c:f>
              <c:numCache>
                <c:formatCode>General</c:formatCode>
                <c:ptCount val="11"/>
                <c:pt idx="0" formatCode="0.0">
                  <c:v>4.4000000000000004</c:v>
                </c:pt>
                <c:pt idx="2" formatCode="0.0">
                  <c:v>4.5999999999999996</c:v>
                </c:pt>
                <c:pt idx="3" formatCode="0.0">
                  <c:v>4.2</c:v>
                </c:pt>
                <c:pt idx="5" formatCode="0.0">
                  <c:v>6.1</c:v>
                </c:pt>
                <c:pt idx="6" formatCode="0.0">
                  <c:v>4.3</c:v>
                </c:pt>
                <c:pt idx="7" formatCode="0.0">
                  <c:v>4.7</c:v>
                </c:pt>
                <c:pt idx="8" formatCode="0.0">
                  <c:v>4</c:v>
                </c:pt>
                <c:pt idx="9" formatCode="0.0">
                  <c:v>5.7</c:v>
                </c:pt>
                <c:pt idx="10" formatCode="0.0">
                  <c:v>3.2</c:v>
                </c:pt>
              </c:numCache>
            </c:numRef>
          </c:val>
          <c:extLst>
            <c:ext xmlns:c16="http://schemas.microsoft.com/office/drawing/2014/chart" uri="{C3380CC4-5D6E-409C-BE32-E72D297353CC}">
              <c16:uniqueId val="{00000005-52E0-4D1D-AE94-33469B1B1AA4}"/>
            </c:ext>
          </c:extLst>
        </c:ser>
        <c:ser>
          <c:idx val="2"/>
          <c:order val="2"/>
          <c:tx>
            <c:strRef>
              <c:f>'10'!$E$8</c:f>
              <c:strCache>
                <c:ptCount val="1"/>
                <c:pt idx="0">
                  <c:v>ボランティア活動を行っている団体に所属して、森林についての環境教育の取組、農山村の振興の取組などをしながら、森林づくりの活動に参加したい</c:v>
                </c:pt>
              </c:strCache>
            </c:strRef>
          </c:tx>
          <c:spPr>
            <a:solidFill>
              <a:srgbClr val="0071BC"/>
            </a:solidFill>
            <a:ln>
              <a:noFill/>
            </a:ln>
            <a:effectLst/>
          </c:spPr>
          <c:invertIfNegative val="0"/>
          <c:dPt>
            <c:idx val="3"/>
            <c:invertIfNegative val="0"/>
            <c:bubble3D val="0"/>
            <c:spPr>
              <a:solidFill>
                <a:srgbClr val="E75560"/>
              </a:solidFill>
              <a:ln>
                <a:noFill/>
              </a:ln>
              <a:effectLst/>
            </c:spPr>
            <c:extLst>
              <c:ext xmlns:c16="http://schemas.microsoft.com/office/drawing/2014/chart" uri="{C3380CC4-5D6E-409C-BE32-E72D297353CC}">
                <c16:uniqueId val="{00000007-52E0-4D1D-AE94-33469B1B1AA4}"/>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'10'!$B$9:$B$19</c:f>
              <c:strCache>
                <c:ptCount val="11"/>
                <c:pt idx="0">
                  <c:v>総数 （1,546人）</c:v>
                </c:pt>
                <c:pt idx="2">
                  <c:v>男性（671人）</c:v>
                </c:pt>
                <c:pt idx="3">
                  <c:v>女性（875人）</c:v>
                </c:pt>
                <c:pt idx="5">
                  <c:v>18~29歳（132人）</c:v>
                </c:pt>
                <c:pt idx="6">
                  <c:v>30~39歳（184人）</c:v>
                </c:pt>
                <c:pt idx="7">
                  <c:v>40~49歳（236人）</c:v>
                </c:pt>
                <c:pt idx="8">
                  <c:v>50~59歳（249人）</c:v>
                </c:pt>
                <c:pt idx="9">
                  <c:v>60~69歳（280人）</c:v>
                </c:pt>
                <c:pt idx="10">
                  <c:v>70歳以上（465人）</c:v>
                </c:pt>
              </c:strCache>
            </c:strRef>
          </c:cat>
          <c:val>
            <c:numRef>
              <c:f>'10'!$E$9:$E$19</c:f>
              <c:numCache>
                <c:formatCode>General</c:formatCode>
                <c:ptCount val="11"/>
                <c:pt idx="0" formatCode="0.0">
                  <c:v>7</c:v>
                </c:pt>
                <c:pt idx="2" formatCode="0.0">
                  <c:v>7.5</c:v>
                </c:pt>
                <c:pt idx="3" formatCode="0.0">
                  <c:v>6.6</c:v>
                </c:pt>
                <c:pt idx="5" formatCode="0.0">
                  <c:v>10.6</c:v>
                </c:pt>
                <c:pt idx="6" formatCode="0.0">
                  <c:v>6</c:v>
                </c:pt>
                <c:pt idx="7" formatCode="0.0">
                  <c:v>8.9</c:v>
                </c:pt>
                <c:pt idx="8" formatCode="0.0">
                  <c:v>8.4</c:v>
                </c:pt>
                <c:pt idx="9" formatCode="0.0">
                  <c:v>7.1</c:v>
                </c:pt>
                <c:pt idx="10" formatCode="0.0">
                  <c:v>4.5</c:v>
                </c:pt>
              </c:numCache>
            </c:numRef>
          </c:val>
          <c:extLst>
            <c:ext xmlns:c16="http://schemas.microsoft.com/office/drawing/2014/chart" uri="{C3380CC4-5D6E-409C-BE32-E72D297353CC}">
              <c16:uniqueId val="{00000008-52E0-4D1D-AE94-33469B1B1AA4}"/>
            </c:ext>
          </c:extLst>
        </c:ser>
        <c:ser>
          <c:idx val="3"/>
          <c:order val="3"/>
          <c:tx>
            <c:strRef>
              <c:f>'10'!$F$8</c:f>
              <c:strCache>
                <c:ptCount val="1"/>
                <c:pt idx="0">
                  <c:v>ボランティア活動を行っている団体に所属せず、個人や仲間で独自に森林づくりのボランティア活動を行いたい</c:v>
                </c:pt>
              </c:strCache>
            </c:strRef>
          </c:tx>
          <c:spPr>
            <a:solidFill>
              <a:srgbClr val="6D89FF"/>
            </a:solidFill>
            <a:ln>
              <a:noFill/>
            </a:ln>
            <a:effectLst/>
          </c:spPr>
          <c:invertIfNegative val="0"/>
          <c:dPt>
            <c:idx val="3"/>
            <c:invertIfNegative val="0"/>
            <c:bubble3D val="0"/>
            <c:spPr>
              <a:solidFill>
                <a:srgbClr val="DB3814"/>
              </a:solidFill>
              <a:ln>
                <a:noFill/>
              </a:ln>
              <a:effectLst/>
            </c:spPr>
            <c:extLst>
              <c:ext xmlns:c16="http://schemas.microsoft.com/office/drawing/2014/chart" uri="{C3380CC4-5D6E-409C-BE32-E72D297353CC}">
                <c16:uniqueId val="{0000000A-52E0-4D1D-AE94-33469B1B1AA4}"/>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'10'!$B$9:$B$19</c:f>
              <c:strCache>
                <c:ptCount val="11"/>
                <c:pt idx="0">
                  <c:v>総数 （1,546人）</c:v>
                </c:pt>
                <c:pt idx="2">
                  <c:v>男性（671人）</c:v>
                </c:pt>
                <c:pt idx="3">
                  <c:v>女性（875人）</c:v>
                </c:pt>
                <c:pt idx="5">
                  <c:v>18~29歳（132人）</c:v>
                </c:pt>
                <c:pt idx="6">
                  <c:v>30~39歳（184人）</c:v>
                </c:pt>
                <c:pt idx="7">
                  <c:v>40~49歳（236人）</c:v>
                </c:pt>
                <c:pt idx="8">
                  <c:v>50~59歳（249人）</c:v>
                </c:pt>
                <c:pt idx="9">
                  <c:v>60~69歳（280人）</c:v>
                </c:pt>
                <c:pt idx="10">
                  <c:v>70歳以上（465人）</c:v>
                </c:pt>
              </c:strCache>
            </c:strRef>
          </c:cat>
          <c:val>
            <c:numRef>
              <c:f>'10'!$F$9:$F$19</c:f>
              <c:numCache>
                <c:formatCode>General</c:formatCode>
                <c:ptCount val="11"/>
                <c:pt idx="0" formatCode="0.0">
                  <c:v>11.9</c:v>
                </c:pt>
                <c:pt idx="2" formatCode="0.0">
                  <c:v>14.8</c:v>
                </c:pt>
                <c:pt idx="3" formatCode="0.0">
                  <c:v>9.6999999999999993</c:v>
                </c:pt>
                <c:pt idx="5" formatCode="0.0">
                  <c:v>18.899999999999999</c:v>
                </c:pt>
                <c:pt idx="6" formatCode="0.0">
                  <c:v>19</c:v>
                </c:pt>
                <c:pt idx="7" formatCode="0.0">
                  <c:v>14</c:v>
                </c:pt>
                <c:pt idx="8" formatCode="0.0">
                  <c:v>11.6</c:v>
                </c:pt>
                <c:pt idx="9" formatCode="0.0">
                  <c:v>11.1</c:v>
                </c:pt>
                <c:pt idx="10" formatCode="0.0">
                  <c:v>6.7</c:v>
                </c:pt>
              </c:numCache>
            </c:numRef>
          </c:val>
          <c:extLst>
            <c:ext xmlns:c16="http://schemas.microsoft.com/office/drawing/2014/chart" uri="{C3380CC4-5D6E-409C-BE32-E72D297353CC}">
              <c16:uniqueId val="{0000000B-52E0-4D1D-AE94-33469B1B1AA4}"/>
            </c:ext>
          </c:extLst>
        </c:ser>
        <c:ser>
          <c:idx val="4"/>
          <c:order val="4"/>
          <c:tx>
            <c:strRef>
              <c:f>'10'!$G$8</c:f>
              <c:strCache>
                <c:ptCount val="1"/>
                <c:pt idx="0">
                  <c:v>いずれも参加したくない</c:v>
                </c:pt>
              </c:strCache>
            </c:strRef>
          </c:tx>
          <c:spPr>
            <a:solidFill>
              <a:srgbClr val="71B2FF"/>
            </a:solidFill>
            <a:ln>
              <a:noFill/>
            </a:ln>
            <a:effectLst/>
          </c:spPr>
          <c:invertIfNegative val="0"/>
          <c:dPt>
            <c:idx val="3"/>
            <c:invertIfNegative val="0"/>
            <c:bubble3D val="0"/>
            <c:spPr>
              <a:solidFill>
                <a:srgbClr val="FF9780"/>
              </a:solidFill>
              <a:ln>
                <a:noFill/>
              </a:ln>
              <a:effectLst/>
            </c:spPr>
            <c:extLst>
              <c:ext xmlns:c16="http://schemas.microsoft.com/office/drawing/2014/chart" uri="{C3380CC4-5D6E-409C-BE32-E72D297353CC}">
                <c16:uniqueId val="{0000000D-52E0-4D1D-AE94-33469B1B1AA4}"/>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'10'!$B$9:$B$19</c:f>
              <c:strCache>
                <c:ptCount val="11"/>
                <c:pt idx="0">
                  <c:v>総数 （1,546人）</c:v>
                </c:pt>
                <c:pt idx="2">
                  <c:v>男性（671人）</c:v>
                </c:pt>
                <c:pt idx="3">
                  <c:v>女性（875人）</c:v>
                </c:pt>
                <c:pt idx="5">
                  <c:v>18~29歳（132人）</c:v>
                </c:pt>
                <c:pt idx="6">
                  <c:v>30~39歳（184人）</c:v>
                </c:pt>
                <c:pt idx="7">
                  <c:v>40~49歳（236人）</c:v>
                </c:pt>
                <c:pt idx="8">
                  <c:v>50~59歳（249人）</c:v>
                </c:pt>
                <c:pt idx="9">
                  <c:v>60~69歳（280人）</c:v>
                </c:pt>
                <c:pt idx="10">
                  <c:v>70歳以上（465人）</c:v>
                </c:pt>
              </c:strCache>
            </c:strRef>
          </c:cat>
          <c:val>
            <c:numRef>
              <c:f>'10'!$G$9:$G$19</c:f>
              <c:numCache>
                <c:formatCode>General</c:formatCode>
                <c:ptCount val="11"/>
                <c:pt idx="0" formatCode="0.0">
                  <c:v>56.5</c:v>
                </c:pt>
                <c:pt idx="2" formatCode="0.0">
                  <c:v>55.1</c:v>
                </c:pt>
                <c:pt idx="3" formatCode="0.0">
                  <c:v>57.5</c:v>
                </c:pt>
                <c:pt idx="5" formatCode="0.0">
                  <c:v>34.1</c:v>
                </c:pt>
                <c:pt idx="6" formatCode="0.0">
                  <c:v>44</c:v>
                </c:pt>
                <c:pt idx="7" formatCode="0.0">
                  <c:v>48.7</c:v>
                </c:pt>
                <c:pt idx="8" formatCode="0.0">
                  <c:v>51.4</c:v>
                </c:pt>
                <c:pt idx="9" formatCode="0.0">
                  <c:v>58.2</c:v>
                </c:pt>
                <c:pt idx="10" formatCode="0.0">
                  <c:v>73.3</c:v>
                </c:pt>
              </c:numCache>
            </c:numRef>
          </c:val>
          <c:extLst>
            <c:ext xmlns:c16="http://schemas.microsoft.com/office/drawing/2014/chart" uri="{C3380CC4-5D6E-409C-BE32-E72D297353CC}">
              <c16:uniqueId val="{0000000E-52E0-4D1D-AE94-33469B1B1AA4}"/>
            </c:ext>
          </c:extLst>
        </c:ser>
        <c:ser>
          <c:idx val="5"/>
          <c:order val="5"/>
          <c:tx>
            <c:strRef>
              <c:f>'10'!$H$8</c:f>
              <c:strCache>
                <c:ptCount val="1"/>
                <c:pt idx="0">
                  <c:v>その他</c:v>
                </c:pt>
              </c:strCache>
            </c:strRef>
          </c:tx>
          <c:spPr>
            <a:solidFill>
              <a:srgbClr val="6475BC"/>
            </a:solidFill>
            <a:ln>
              <a:noFill/>
            </a:ln>
            <a:effectLst/>
          </c:spPr>
          <c:invertIfNegative val="0"/>
          <c:dPt>
            <c:idx val="3"/>
            <c:invertIfNegative val="0"/>
            <c:bubble3D val="0"/>
            <c:spPr>
              <a:solidFill>
                <a:srgbClr val="C45184"/>
              </a:solidFill>
              <a:ln>
                <a:noFill/>
              </a:ln>
              <a:effectLst/>
            </c:spPr>
            <c:extLst>
              <c:ext xmlns:c16="http://schemas.microsoft.com/office/drawing/2014/chart" uri="{C3380CC4-5D6E-409C-BE32-E72D297353CC}">
                <c16:uniqueId val="{00000010-52E0-4D1D-AE94-33469B1B1AA4}"/>
              </c:ext>
            </c:extLst>
          </c:dPt>
          <c:dLbls>
            <c:dLbl>
              <c:idx val="0"/>
              <c:layout>
                <c:manualLayout>
                  <c:x val="-9.3978555015692532E-3"/>
                  <c:y val="-3.31376785323864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52E0-4D1D-AE94-33469B1B1AA4}"/>
                </c:ext>
              </c:extLst>
            </c:dLbl>
            <c:dLbl>
              <c:idx val="2"/>
              <c:layout>
                <c:manualLayout>
                  <c:x val="-3.7730067309203752E-3"/>
                  <c:y val="-2.65246370676786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52E0-4D1D-AE94-33469B1B1AA4}"/>
                </c:ext>
              </c:extLst>
            </c:dLbl>
            <c:dLbl>
              <c:idx val="3"/>
              <c:layout>
                <c:manualLayout>
                  <c:x val="-1.9297012385058334E-3"/>
                  <c:y val="-3.09277432360787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52E0-4D1D-AE94-33469B1B1AA4}"/>
                </c:ext>
              </c:extLst>
            </c:dLbl>
            <c:dLbl>
              <c:idx val="5"/>
              <c:layout>
                <c:manualLayout>
                  <c:x val="-3.4587734806564783E-5"/>
                  <c:y val="-2.431487640078988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52E0-4D1D-AE94-33469B1B1AA4}"/>
                </c:ext>
              </c:extLst>
            </c:dLbl>
            <c:dLbl>
              <c:idx val="6"/>
              <c:layout>
                <c:manualLayout>
                  <c:x val="0"/>
                  <c:y val="-2.43069475067369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52E0-4D1D-AE94-33469B1B1AA4}"/>
                </c:ext>
              </c:extLst>
            </c:dLbl>
            <c:dLbl>
              <c:idx val="7"/>
              <c:layout>
                <c:manualLayout>
                  <c:x val="7.4422965637977786E-3"/>
                  <c:y val="-2.65166700073495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52E0-4D1D-AE94-33469B1B1AA4}"/>
                </c:ext>
              </c:extLst>
            </c:dLbl>
            <c:dLbl>
              <c:idx val="8"/>
              <c:layout>
                <c:manualLayout>
                  <c:x val="-6.0491740448928192E-5"/>
                  <c:y val="-2.87260155224597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52E0-4D1D-AE94-33469B1B1AA4}"/>
                </c:ext>
              </c:extLst>
            </c:dLbl>
            <c:dLbl>
              <c:idx val="9"/>
              <c:layout>
                <c:manualLayout>
                  <c:x val="3.7211482818988212E-3"/>
                  <c:y val="-2.43069475067371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52E0-4D1D-AE94-33469B1B1AA4}"/>
                </c:ext>
              </c:extLst>
            </c:dLbl>
            <c:dLbl>
              <c:idx val="1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52E0-4D1D-AE94-33469B1B1AA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'10'!$B$9:$B$19</c:f>
              <c:strCache>
                <c:ptCount val="11"/>
                <c:pt idx="0">
                  <c:v>総数 （1,546人）</c:v>
                </c:pt>
                <c:pt idx="2">
                  <c:v>男性（671人）</c:v>
                </c:pt>
                <c:pt idx="3">
                  <c:v>女性（875人）</c:v>
                </c:pt>
                <c:pt idx="5">
                  <c:v>18~29歳（132人）</c:v>
                </c:pt>
                <c:pt idx="6">
                  <c:v>30~39歳（184人）</c:v>
                </c:pt>
                <c:pt idx="7">
                  <c:v>40~49歳（236人）</c:v>
                </c:pt>
                <c:pt idx="8">
                  <c:v>50~59歳（249人）</c:v>
                </c:pt>
                <c:pt idx="9">
                  <c:v>60~69歳（280人）</c:v>
                </c:pt>
                <c:pt idx="10">
                  <c:v>70歳以上（465人）</c:v>
                </c:pt>
              </c:strCache>
            </c:strRef>
          </c:cat>
          <c:val>
            <c:numRef>
              <c:f>'10'!$H$9:$H$19</c:f>
              <c:numCache>
                <c:formatCode>General</c:formatCode>
                <c:ptCount val="11"/>
                <c:pt idx="0" formatCode="0.0">
                  <c:v>1.5</c:v>
                </c:pt>
                <c:pt idx="2" formatCode="0.0">
                  <c:v>1.6</c:v>
                </c:pt>
                <c:pt idx="3" formatCode="0.0">
                  <c:v>1.4</c:v>
                </c:pt>
                <c:pt idx="5" formatCode="0.0">
                  <c:v>0</c:v>
                </c:pt>
                <c:pt idx="6" formatCode="0.0">
                  <c:v>0.5</c:v>
                </c:pt>
                <c:pt idx="7" formatCode="0.0">
                  <c:v>0.4</c:v>
                </c:pt>
                <c:pt idx="8" formatCode="0.0">
                  <c:v>1.6</c:v>
                </c:pt>
                <c:pt idx="9" formatCode="0.0">
                  <c:v>0</c:v>
                </c:pt>
                <c:pt idx="10" formatCode="0.0">
                  <c:v>3.7</c:v>
                </c:pt>
              </c:numCache>
            </c:numRef>
          </c:val>
          <c:extLst>
            <c:ext xmlns:c16="http://schemas.microsoft.com/office/drawing/2014/chart" uri="{C3380CC4-5D6E-409C-BE32-E72D297353CC}">
              <c16:uniqueId val="{00000019-52E0-4D1D-AE94-33469B1B1AA4}"/>
            </c:ext>
          </c:extLst>
        </c:ser>
        <c:ser>
          <c:idx val="6"/>
          <c:order val="6"/>
          <c:tx>
            <c:strRef>
              <c:f>'10'!$I$8</c:f>
              <c:strCache>
                <c:ptCount val="1"/>
                <c:pt idx="0">
                  <c:v>わからない</c:v>
                </c:pt>
              </c:strCache>
            </c:strRef>
          </c:tx>
          <c:spPr>
            <a:solidFill>
              <a:srgbClr val="ACB5DC"/>
            </a:solidFill>
            <a:ln>
              <a:noFill/>
            </a:ln>
            <a:effectLst/>
          </c:spPr>
          <c:invertIfNegative val="0"/>
          <c:dPt>
            <c:idx val="3"/>
            <c:invertIfNegative val="0"/>
            <c:bubble3D val="0"/>
            <c:spPr>
              <a:solidFill>
                <a:srgbClr val="DC98B6"/>
              </a:solidFill>
              <a:ln>
                <a:noFill/>
              </a:ln>
              <a:effectLst/>
            </c:spPr>
            <c:extLst>
              <c:ext xmlns:c16="http://schemas.microsoft.com/office/drawing/2014/chart" uri="{C3380CC4-5D6E-409C-BE32-E72D297353CC}">
                <c16:uniqueId val="{0000001B-52E0-4D1D-AE94-33469B1B1AA4}"/>
              </c:ext>
            </c:extLst>
          </c:dPt>
          <c:dLbls>
            <c:dLbl>
              <c:idx val="0"/>
              <c:layout>
                <c:manualLayout>
                  <c:x val="2.2430513976683001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52E0-4D1D-AE94-33469B1B1AA4}"/>
                </c:ext>
              </c:extLst>
            </c:dLbl>
            <c:dLbl>
              <c:idx val="2"/>
              <c:layout>
                <c:manualLayout>
                  <c:x val="1.8692094980569052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52E0-4D1D-AE94-33469B1B1AA4}"/>
                </c:ext>
              </c:extLst>
            </c:dLbl>
            <c:dLbl>
              <c:idx val="3"/>
              <c:layout>
                <c:manualLayout>
                  <c:x val="2.4299723474739767E-2"/>
                  <c:y val="4.065908000574699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52E0-4D1D-AE94-33469B1B1AA4}"/>
                </c:ext>
              </c:extLst>
            </c:dLbl>
            <c:dLbl>
              <c:idx val="5"/>
              <c:layout>
                <c:manualLayout>
                  <c:x val="2.2430513976682727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52E0-4D1D-AE94-33469B1B1AA4}"/>
                </c:ext>
              </c:extLst>
            </c:dLbl>
            <c:dLbl>
              <c:idx val="6"/>
              <c:layout>
                <c:manualLayout>
                  <c:x val="2.9812419675505367E-2"/>
                  <c:y val="1.7462941899144897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52E0-4D1D-AE94-33469B1B1AA4}"/>
                </c:ext>
              </c:extLst>
            </c:dLbl>
            <c:dLbl>
              <c:idx val="7"/>
              <c:layout>
                <c:manualLayout>
                  <c:x val="2.6048037973292568E-2"/>
                  <c:y val="8.1022222380163316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0-52E0-4D1D-AE94-33469B1B1AA4}"/>
                </c:ext>
              </c:extLst>
            </c:dLbl>
            <c:dLbl>
              <c:idx val="8"/>
              <c:layout>
                <c:manualLayout>
                  <c:x val="2.2430513976682727E-2"/>
                  <c:y val="8.1318160011493981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52E0-4D1D-AE94-33469B1B1AA4}"/>
                </c:ext>
              </c:extLst>
            </c:dLbl>
            <c:dLbl>
              <c:idx val="9"/>
              <c:layout>
                <c:manualLayout>
                  <c:x val="2.0431784450414003E-2"/>
                  <c:y val="3.4925883790157976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2-52E0-4D1D-AE94-33469B1B1AA4}"/>
                </c:ext>
              </c:extLst>
            </c:dLbl>
            <c:dLbl>
              <c:idx val="10"/>
              <c:layout>
                <c:manualLayout>
                  <c:x val="2.0561304478625957E-2"/>
                  <c:y val="8.1318160011493981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3-52E0-4D1D-AE94-33469B1B1AA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65000"/>
                        <a:lumOff val="3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'10'!$B$9:$B$19</c:f>
              <c:strCache>
                <c:ptCount val="11"/>
                <c:pt idx="0">
                  <c:v>総数 （1,546人）</c:v>
                </c:pt>
                <c:pt idx="2">
                  <c:v>男性（671人）</c:v>
                </c:pt>
                <c:pt idx="3">
                  <c:v>女性（875人）</c:v>
                </c:pt>
                <c:pt idx="5">
                  <c:v>18~29歳（132人）</c:v>
                </c:pt>
                <c:pt idx="6">
                  <c:v>30~39歳（184人）</c:v>
                </c:pt>
                <c:pt idx="7">
                  <c:v>40~49歳（236人）</c:v>
                </c:pt>
                <c:pt idx="8">
                  <c:v>50~59歳（249人）</c:v>
                </c:pt>
                <c:pt idx="9">
                  <c:v>60~69歳（280人）</c:v>
                </c:pt>
                <c:pt idx="10">
                  <c:v>70歳以上（465人）</c:v>
                </c:pt>
              </c:strCache>
            </c:strRef>
          </c:cat>
          <c:val>
            <c:numRef>
              <c:f>'10'!$I$9:$I$19</c:f>
              <c:numCache>
                <c:formatCode>General</c:formatCode>
                <c:ptCount val="11"/>
                <c:pt idx="0" formatCode="0.0">
                  <c:v>1.9</c:v>
                </c:pt>
                <c:pt idx="2" formatCode="0.0">
                  <c:v>1.2</c:v>
                </c:pt>
                <c:pt idx="3" formatCode="0.0">
                  <c:v>2.5</c:v>
                </c:pt>
                <c:pt idx="5" formatCode="0.0">
                  <c:v>2.2999999999999998</c:v>
                </c:pt>
                <c:pt idx="6" formatCode="0.0">
                  <c:v>3.3</c:v>
                </c:pt>
                <c:pt idx="7" formatCode="0.0">
                  <c:v>2.1</c:v>
                </c:pt>
                <c:pt idx="8" formatCode="0.0">
                  <c:v>1.2</c:v>
                </c:pt>
                <c:pt idx="9" formatCode="0.0">
                  <c:v>1.4</c:v>
                </c:pt>
                <c:pt idx="10" formatCode="0.0">
                  <c:v>1.9</c:v>
                </c:pt>
              </c:numCache>
            </c:numRef>
          </c:val>
          <c:extLst>
            <c:ext xmlns:c16="http://schemas.microsoft.com/office/drawing/2014/chart" uri="{C3380CC4-5D6E-409C-BE32-E72D297353CC}">
              <c16:uniqueId val="{00000024-52E0-4D1D-AE94-33469B1B1AA4}"/>
            </c:ext>
          </c:extLst>
        </c:ser>
        <c:dLbls>
          <c:showLegendKey val="0"/>
          <c:showVal val="0"/>
          <c:showCatName val="0"/>
          <c:showSerName val="0"/>
          <c:showPercent val="0"/>
          <c:showBubbleSize val="0"/>
        </c:dLbls>
        <c:gapWidth val="80"/>
        <c:overlap val="100"/>
        <c:axId val="363382544"/>
        <c:axId val="363384192"/>
      </c:barChart>
      <c:catAx>
        <c:axId val="36338254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63384192"/>
        <c:crosses val="autoZero"/>
        <c:auto val="1"/>
        <c:lblAlgn val="ctr"/>
        <c:lblOffset val="100"/>
        <c:noMultiLvlLbl val="0"/>
      </c:catAx>
      <c:valAx>
        <c:axId val="363384192"/>
        <c:scaling>
          <c:orientation val="minMax"/>
        </c:scaling>
        <c:delete val="0"/>
        <c:axPos val="t"/>
        <c:majorGridlines>
          <c:spPr>
            <a:ln w="9525" cap="flat" cmpd="sng" algn="ctr">
              <a:noFill/>
              <a:round/>
            </a:ln>
            <a:effectLst/>
          </c:spPr>
        </c:majorGridlines>
        <c:numFmt formatCode="0%" sourceLinked="1"/>
        <c:majorTickMark val="none"/>
        <c:minorTickMark val="none"/>
        <c:tickLblPos val="high"/>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63382544"/>
        <c:crosses val="autoZero"/>
        <c:crossBetween val="between"/>
      </c:valAx>
      <c:spPr>
        <a:noFill/>
        <a:ln>
          <a:noFill/>
        </a:ln>
        <a:effectLst/>
      </c:spPr>
    </c:plotArea>
    <c:legend>
      <c:legendPos val="b"/>
      <c:layout>
        <c:manualLayout>
          <c:xMode val="edge"/>
          <c:yMode val="edge"/>
          <c:x val="2.4482880651154559E-2"/>
          <c:y val="0.77317264381253659"/>
          <c:w val="0.9755169718953669"/>
          <c:h val="0.22682735618746347"/>
        </c:manualLayout>
      </c:layout>
      <c:overlay val="0"/>
      <c:spPr>
        <a:noFill/>
        <a:ln>
          <a:noFill/>
        </a:ln>
        <a:effectLst/>
      </c:spPr>
      <c:txPr>
        <a:bodyPr rot="0" spcFirstLastPara="1" vertOverflow="ellipsis" vert="horz" wrap="square" anchor="ctr" anchorCtr="1"/>
        <a:lstStyle/>
        <a:p>
          <a:pPr>
            <a:defRPr sz="800" b="0" i="0" u="none" strike="noStrike" kern="1200" spc="-100" baseline="0">
              <a:solidFill>
                <a:schemeClr val="tx1">
                  <a:lumMod val="65000"/>
                  <a:lumOff val="3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0.00996</cdr:x>
      <cdr:y>0.19124</cdr:y>
    </cdr:from>
    <cdr:to>
      <cdr:x>0.20556</cdr:x>
      <cdr:y>0.25355</cdr:y>
    </cdr:to>
    <cdr:sp macro="" textlink="">
      <cdr:nvSpPr>
        <cdr:cNvPr id="2" name="テキスト ボックス 1">
          <a:extLst xmlns:a="http://schemas.openxmlformats.org/drawingml/2006/main">
            <a:ext uri="{FF2B5EF4-FFF2-40B4-BE49-F238E27FC236}">
              <a16:creationId xmlns:a16="http://schemas.microsoft.com/office/drawing/2014/main" id="{7DDD0B2B-4C84-CF2B-6813-D528F0154B18}"/>
            </a:ext>
          </a:extLst>
        </cdr:cNvPr>
        <cdr:cNvSpPr txBox="1"/>
      </cdr:nvSpPr>
      <cdr:spPr>
        <a:xfrm xmlns:a="http://schemas.openxmlformats.org/drawingml/2006/main">
          <a:off x="67829" y="1007944"/>
          <a:ext cx="1331488" cy="32840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ja-JP" altLang="en-US" sz="900">
              <a:solidFill>
                <a:schemeClr val="tx1">
                  <a:lumMod val="65000"/>
                  <a:lumOff val="35000"/>
                </a:schemeClr>
              </a:solidFill>
            </a:rPr>
            <a:t>［　性　］</a:t>
          </a:r>
        </a:p>
      </cdr:txBody>
    </cdr:sp>
  </cdr:relSizeAnchor>
  <cdr:relSizeAnchor xmlns:cdr="http://schemas.openxmlformats.org/drawingml/2006/chartDrawing">
    <cdr:from>
      <cdr:x>0.00997</cdr:x>
      <cdr:y>0.34826</cdr:y>
    </cdr:from>
    <cdr:to>
      <cdr:x>0.20557</cdr:x>
      <cdr:y>0.41057</cdr:y>
    </cdr:to>
    <cdr:sp macro="" textlink="">
      <cdr:nvSpPr>
        <cdr:cNvPr id="3" name="テキスト ボックス 1">
          <a:extLst xmlns:a="http://schemas.openxmlformats.org/drawingml/2006/main">
            <a:ext uri="{FF2B5EF4-FFF2-40B4-BE49-F238E27FC236}">
              <a16:creationId xmlns:a16="http://schemas.microsoft.com/office/drawing/2014/main" id="{A6E442B9-8B09-EC93-4FAC-FD7BA24D5717}"/>
            </a:ext>
          </a:extLst>
        </cdr:cNvPr>
        <cdr:cNvSpPr txBox="1"/>
      </cdr:nvSpPr>
      <cdr:spPr>
        <a:xfrm xmlns:a="http://schemas.openxmlformats.org/drawingml/2006/main">
          <a:off x="67594" y="2025681"/>
          <a:ext cx="1326521" cy="36243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ja-JP" altLang="en-US" sz="900">
              <a:solidFill>
                <a:schemeClr val="tx1">
                  <a:lumMod val="65000"/>
                  <a:lumOff val="35000"/>
                </a:schemeClr>
              </a:solidFill>
            </a:rPr>
            <a:t>［　年齢　］</a:t>
          </a:r>
        </a:p>
      </cdr:txBody>
    </cdr:sp>
  </cdr:relSizeAnchor>
  <cdr:relSizeAnchor xmlns:cdr="http://schemas.openxmlformats.org/drawingml/2006/chartDrawing">
    <cdr:from>
      <cdr:x>0.03371</cdr:x>
      <cdr:y>0.07674</cdr:y>
    </cdr:from>
    <cdr:to>
      <cdr:x>0.2293</cdr:x>
      <cdr:y>0.13906</cdr:y>
    </cdr:to>
    <cdr:sp macro="" textlink="">
      <cdr:nvSpPr>
        <cdr:cNvPr id="4" name="テキスト ボックス 1">
          <a:extLst xmlns:a="http://schemas.openxmlformats.org/drawingml/2006/main">
            <a:ext uri="{FF2B5EF4-FFF2-40B4-BE49-F238E27FC236}">
              <a16:creationId xmlns:a16="http://schemas.microsoft.com/office/drawing/2014/main" id="{5CF4E8FE-2FAB-E248-5861-0A60B85A3B0D}"/>
            </a:ext>
          </a:extLst>
        </cdr:cNvPr>
        <cdr:cNvSpPr txBox="1"/>
      </cdr:nvSpPr>
      <cdr:spPr>
        <a:xfrm xmlns:a="http://schemas.openxmlformats.org/drawingml/2006/main">
          <a:off x="230327" y="377533"/>
          <a:ext cx="1336388" cy="30652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ja-JP" altLang="en-US" sz="900">
              <a:solidFill>
                <a:schemeClr val="tx1">
                  <a:lumMod val="65000"/>
                  <a:lumOff val="35000"/>
                </a:schemeClr>
              </a:solidFill>
            </a:rPr>
            <a:t>（該当者数）</a:t>
          </a:r>
        </a:p>
      </cdr:txBody>
    </cdr:sp>
  </cdr:relSizeAnchor>
  <cdr:relSizeAnchor xmlns:cdr="http://schemas.openxmlformats.org/drawingml/2006/chartDrawing">
    <cdr:from>
      <cdr:x>0.04491</cdr:x>
      <cdr:y>0.78465</cdr:y>
    </cdr:from>
    <cdr:to>
      <cdr:x>0.05295</cdr:x>
      <cdr:y>0.79435</cdr:y>
    </cdr:to>
    <cdr:sp macro="" textlink="">
      <cdr:nvSpPr>
        <cdr:cNvPr id="13" name="正方形/長方形 12">
          <a:extLst xmlns:a="http://schemas.openxmlformats.org/drawingml/2006/main">
            <a:ext uri="{FF2B5EF4-FFF2-40B4-BE49-F238E27FC236}">
              <a16:creationId xmlns:a16="http://schemas.microsoft.com/office/drawing/2014/main" id="{041892FB-E5F1-AE58-4DE1-622576FC277F}"/>
            </a:ext>
          </a:extLst>
        </cdr:cNvPr>
        <cdr:cNvSpPr>
          <a:spLocks xmlns:a="http://schemas.openxmlformats.org/drawingml/2006/main" noChangeAspect="1"/>
        </cdr:cNvSpPr>
      </cdr:nvSpPr>
      <cdr:spPr>
        <a:xfrm xmlns:a="http://schemas.openxmlformats.org/drawingml/2006/main">
          <a:off x="305700" y="4464345"/>
          <a:ext cx="54730" cy="55189"/>
        </a:xfrm>
        <a:prstGeom xmlns:a="http://schemas.openxmlformats.org/drawingml/2006/main" prst="rect">
          <a:avLst/>
        </a:prstGeom>
        <a:solidFill xmlns:a="http://schemas.openxmlformats.org/drawingml/2006/main">
          <a:srgbClr val="79001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0.04555</cdr:x>
      <cdr:y>0.81694</cdr:y>
    </cdr:from>
    <cdr:to>
      <cdr:x>0.05309</cdr:x>
      <cdr:y>0.82665</cdr:y>
    </cdr:to>
    <cdr:sp macro="" textlink="">
      <cdr:nvSpPr>
        <cdr:cNvPr id="15" name="正方形/長方形 14">
          <a:extLst xmlns:a="http://schemas.openxmlformats.org/drawingml/2006/main">
            <a:ext uri="{FF2B5EF4-FFF2-40B4-BE49-F238E27FC236}">
              <a16:creationId xmlns:a16="http://schemas.microsoft.com/office/drawing/2014/main" id="{55FBABDF-9FBD-17B0-5093-EAB630951048}"/>
            </a:ext>
          </a:extLst>
        </cdr:cNvPr>
        <cdr:cNvSpPr>
          <a:spLocks xmlns:a="http://schemas.openxmlformats.org/drawingml/2006/main" noChangeAspect="1"/>
        </cdr:cNvSpPr>
      </cdr:nvSpPr>
      <cdr:spPr>
        <a:xfrm xmlns:a="http://schemas.openxmlformats.org/drawingml/2006/main">
          <a:off x="310057" y="4648062"/>
          <a:ext cx="51326" cy="55246"/>
        </a:xfrm>
        <a:prstGeom xmlns:a="http://schemas.openxmlformats.org/drawingml/2006/main" prst="rect">
          <a:avLst/>
        </a:prstGeom>
        <a:solidFill xmlns:a="http://schemas.openxmlformats.org/drawingml/2006/main">
          <a:srgbClr val="AF1D36"/>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0.04464</cdr:x>
      <cdr:y>0.84922</cdr:y>
    </cdr:from>
    <cdr:to>
      <cdr:x>0.05219</cdr:x>
      <cdr:y>0.85892</cdr:y>
    </cdr:to>
    <cdr:sp macro="" textlink="">
      <cdr:nvSpPr>
        <cdr:cNvPr id="16" name="正方形/長方形 15">
          <a:extLst xmlns:a="http://schemas.openxmlformats.org/drawingml/2006/main">
            <a:ext uri="{FF2B5EF4-FFF2-40B4-BE49-F238E27FC236}">
              <a16:creationId xmlns:a16="http://schemas.microsoft.com/office/drawing/2014/main" id="{E69921A6-679A-A6AD-9273-C10B0FAA9FE2}"/>
            </a:ext>
          </a:extLst>
        </cdr:cNvPr>
        <cdr:cNvSpPr>
          <a:spLocks xmlns:a="http://schemas.openxmlformats.org/drawingml/2006/main" noChangeAspect="1"/>
        </cdr:cNvSpPr>
      </cdr:nvSpPr>
      <cdr:spPr>
        <a:xfrm xmlns:a="http://schemas.openxmlformats.org/drawingml/2006/main">
          <a:off x="303862" y="4831722"/>
          <a:ext cx="51395" cy="55189"/>
        </a:xfrm>
        <a:prstGeom xmlns:a="http://schemas.openxmlformats.org/drawingml/2006/main" prst="rect">
          <a:avLst/>
        </a:prstGeom>
        <a:solidFill xmlns:a="http://schemas.openxmlformats.org/drawingml/2006/main">
          <a:srgbClr val="E75560"/>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0.04455</cdr:x>
      <cdr:y>0.88134</cdr:y>
    </cdr:from>
    <cdr:to>
      <cdr:x>0.05209</cdr:x>
      <cdr:y>0.89104</cdr:y>
    </cdr:to>
    <cdr:sp macro="" textlink="">
      <cdr:nvSpPr>
        <cdr:cNvPr id="17" name="正方形/長方形 16">
          <a:extLst xmlns:a="http://schemas.openxmlformats.org/drawingml/2006/main">
            <a:ext uri="{FF2B5EF4-FFF2-40B4-BE49-F238E27FC236}">
              <a16:creationId xmlns:a16="http://schemas.microsoft.com/office/drawing/2014/main" id="{E7A1A11A-9B91-10D6-C647-DC3FD4244488}"/>
            </a:ext>
          </a:extLst>
        </cdr:cNvPr>
        <cdr:cNvSpPr>
          <a:spLocks xmlns:a="http://schemas.openxmlformats.org/drawingml/2006/main" noChangeAspect="1"/>
        </cdr:cNvSpPr>
      </cdr:nvSpPr>
      <cdr:spPr>
        <a:xfrm xmlns:a="http://schemas.openxmlformats.org/drawingml/2006/main">
          <a:off x="303250" y="5014472"/>
          <a:ext cx="51326" cy="55189"/>
        </a:xfrm>
        <a:prstGeom xmlns:a="http://schemas.openxmlformats.org/drawingml/2006/main" prst="rect">
          <a:avLst/>
        </a:prstGeom>
        <a:solidFill xmlns:a="http://schemas.openxmlformats.org/drawingml/2006/main">
          <a:srgbClr val="DB3814"/>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0.04503</cdr:x>
      <cdr:y>0.91407</cdr:y>
    </cdr:from>
    <cdr:to>
      <cdr:x>0.05258</cdr:x>
      <cdr:y>0.92377</cdr:y>
    </cdr:to>
    <cdr:sp macro="" textlink="">
      <cdr:nvSpPr>
        <cdr:cNvPr id="19" name="正方形/長方形 18">
          <a:extLst xmlns:a="http://schemas.openxmlformats.org/drawingml/2006/main">
            <a:ext uri="{FF2B5EF4-FFF2-40B4-BE49-F238E27FC236}">
              <a16:creationId xmlns:a16="http://schemas.microsoft.com/office/drawing/2014/main" id="{1B3EF839-E1FF-FD45-A493-FE03CA570ECE}"/>
            </a:ext>
          </a:extLst>
        </cdr:cNvPr>
        <cdr:cNvSpPr>
          <a:spLocks xmlns:a="http://schemas.openxmlformats.org/drawingml/2006/main" noChangeAspect="1"/>
        </cdr:cNvSpPr>
      </cdr:nvSpPr>
      <cdr:spPr>
        <a:xfrm xmlns:a="http://schemas.openxmlformats.org/drawingml/2006/main">
          <a:off x="306517" y="5200693"/>
          <a:ext cx="51394" cy="55189"/>
        </a:xfrm>
        <a:prstGeom xmlns:a="http://schemas.openxmlformats.org/drawingml/2006/main" prst="rect">
          <a:avLst/>
        </a:prstGeom>
        <a:solidFill xmlns:a="http://schemas.openxmlformats.org/drawingml/2006/main">
          <a:srgbClr val="FF9780"/>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0.04503</cdr:x>
      <cdr:y>0.94512</cdr:y>
    </cdr:from>
    <cdr:to>
      <cdr:x>0.05258</cdr:x>
      <cdr:y>0.95482</cdr:y>
    </cdr:to>
    <cdr:sp macro="" textlink="">
      <cdr:nvSpPr>
        <cdr:cNvPr id="10" name="正方形/長方形 9">
          <a:extLst xmlns:a="http://schemas.openxmlformats.org/drawingml/2006/main">
            <a:ext uri="{FF2B5EF4-FFF2-40B4-BE49-F238E27FC236}">
              <a16:creationId xmlns:a16="http://schemas.microsoft.com/office/drawing/2014/main" id="{1C0B8EF0-E57D-C255-AF97-A7E7834369BB}"/>
            </a:ext>
          </a:extLst>
        </cdr:cNvPr>
        <cdr:cNvSpPr>
          <a:spLocks xmlns:a="http://schemas.openxmlformats.org/drawingml/2006/main" noChangeAspect="1"/>
        </cdr:cNvSpPr>
      </cdr:nvSpPr>
      <cdr:spPr>
        <a:xfrm xmlns:a="http://schemas.openxmlformats.org/drawingml/2006/main">
          <a:off x="306517" y="5377355"/>
          <a:ext cx="51394" cy="55189"/>
        </a:xfrm>
        <a:prstGeom xmlns:a="http://schemas.openxmlformats.org/drawingml/2006/main" prst="rect">
          <a:avLst/>
        </a:prstGeom>
        <a:solidFill xmlns:a="http://schemas.openxmlformats.org/drawingml/2006/main">
          <a:srgbClr val="C45184"/>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0.04503</cdr:x>
      <cdr:y>0.9786</cdr:y>
    </cdr:from>
    <cdr:to>
      <cdr:x>0.05258</cdr:x>
      <cdr:y>0.98831</cdr:y>
    </cdr:to>
    <cdr:sp macro="" textlink="">
      <cdr:nvSpPr>
        <cdr:cNvPr id="11" name="正方形/長方形 10">
          <a:extLst xmlns:a="http://schemas.openxmlformats.org/drawingml/2006/main">
            <a:ext uri="{FF2B5EF4-FFF2-40B4-BE49-F238E27FC236}">
              <a16:creationId xmlns:a16="http://schemas.microsoft.com/office/drawing/2014/main" id="{4FF6B110-29ED-79D2-68BC-D41BD87C8646}"/>
            </a:ext>
          </a:extLst>
        </cdr:cNvPr>
        <cdr:cNvSpPr>
          <a:spLocks xmlns:a="http://schemas.openxmlformats.org/drawingml/2006/main" noChangeAspect="1"/>
        </cdr:cNvSpPr>
      </cdr:nvSpPr>
      <cdr:spPr>
        <a:xfrm xmlns:a="http://schemas.openxmlformats.org/drawingml/2006/main">
          <a:off x="306517" y="5567843"/>
          <a:ext cx="51394" cy="55246"/>
        </a:xfrm>
        <a:prstGeom xmlns:a="http://schemas.openxmlformats.org/drawingml/2006/main" prst="rect">
          <a:avLst/>
        </a:prstGeom>
        <a:solidFill xmlns:a="http://schemas.openxmlformats.org/drawingml/2006/main">
          <a:srgbClr val="DC98B6"/>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55E49E8-48C0-4C41-95AD-410BD5AAF5F6}"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514B69-1370-418E-8B73-2008D9FF7845}" type="slidenum">
              <a:rPr kumimoji="1" lang="ja-JP" altLang="en-US" smtClean="0"/>
              <a:t>‹#›</a:t>
            </a:fld>
            <a:endParaRPr kumimoji="1" lang="ja-JP" altLang="en-US"/>
          </a:p>
        </p:txBody>
      </p:sp>
    </p:spTree>
    <p:extLst>
      <p:ext uri="{BB962C8B-B14F-4D97-AF65-F5344CB8AC3E}">
        <p14:creationId xmlns:p14="http://schemas.microsoft.com/office/powerpoint/2010/main" val="2289272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55E49E8-48C0-4C41-95AD-410BD5AAF5F6}"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514B69-1370-418E-8B73-2008D9FF7845}" type="slidenum">
              <a:rPr kumimoji="1" lang="ja-JP" altLang="en-US" smtClean="0"/>
              <a:t>‹#›</a:t>
            </a:fld>
            <a:endParaRPr kumimoji="1" lang="ja-JP" altLang="en-US"/>
          </a:p>
        </p:txBody>
      </p:sp>
    </p:spTree>
    <p:extLst>
      <p:ext uri="{BB962C8B-B14F-4D97-AF65-F5344CB8AC3E}">
        <p14:creationId xmlns:p14="http://schemas.microsoft.com/office/powerpoint/2010/main" val="119593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55E49E8-48C0-4C41-95AD-410BD5AAF5F6}"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514B69-1370-418E-8B73-2008D9FF7845}" type="slidenum">
              <a:rPr kumimoji="1" lang="ja-JP" altLang="en-US" smtClean="0"/>
              <a:t>‹#›</a:t>
            </a:fld>
            <a:endParaRPr kumimoji="1" lang="ja-JP" altLang="en-US"/>
          </a:p>
        </p:txBody>
      </p:sp>
    </p:spTree>
    <p:extLst>
      <p:ext uri="{BB962C8B-B14F-4D97-AF65-F5344CB8AC3E}">
        <p14:creationId xmlns:p14="http://schemas.microsoft.com/office/powerpoint/2010/main" val="24924908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1" name="Rectangle 7"/>
          <p:cNvSpPr>
            <a:spLocks noGrp="1" noChangeArrowheads="1"/>
          </p:cNvSpPr>
          <p:nvPr>
            <p:ph type="ctrTitle"/>
          </p:nvPr>
        </p:nvSpPr>
        <p:spPr>
          <a:xfrm>
            <a:off x="3581400" y="1066800"/>
            <a:ext cx="5181600" cy="2209800"/>
          </a:xfrm>
        </p:spPr>
        <p:txBody>
          <a:bodyPr/>
          <a:lstStyle>
            <a:lvl1pPr algn="r">
              <a:defRPr sz="1500"/>
            </a:lvl1pPr>
          </a:lstStyle>
          <a:p>
            <a:pPr lvl="0"/>
            <a:r>
              <a:rPr lang="ja-JP" altLang="en-US" noProof="0" dirty="0"/>
              <a:t>マスター タイトルの書式設定</a:t>
            </a:r>
          </a:p>
        </p:txBody>
      </p:sp>
      <p:sp>
        <p:nvSpPr>
          <p:cNvPr id="1032" name="Rectangle 8"/>
          <p:cNvSpPr>
            <a:spLocks noGrp="1" noChangeArrowheads="1"/>
          </p:cNvSpPr>
          <p:nvPr>
            <p:ph type="subTitle" idx="1"/>
          </p:nvPr>
        </p:nvSpPr>
        <p:spPr>
          <a:xfrm>
            <a:off x="5410200" y="5949950"/>
            <a:ext cx="3352800" cy="755650"/>
          </a:xfrm>
          <a:ln>
            <a:noFill/>
          </a:ln>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r">
              <a:buFont typeface="Wingdings" pitchFamily="2" charset="2"/>
              <a:buNone/>
              <a:defRPr sz="1050"/>
            </a:lvl1pPr>
          </a:lstStyle>
          <a:p>
            <a:pPr lvl="0"/>
            <a:r>
              <a:rPr lang="ja-JP" altLang="en-US" noProof="0"/>
              <a:t>マスター サブタイトルの書式設定</a:t>
            </a:r>
          </a:p>
        </p:txBody>
      </p:sp>
      <p:sp>
        <p:nvSpPr>
          <p:cNvPr id="4" name="正方形/長方形 3"/>
          <p:cNvSpPr/>
          <p:nvPr userDrawn="1"/>
        </p:nvSpPr>
        <p:spPr bwMode="auto">
          <a:xfrm>
            <a:off x="0" y="0"/>
            <a:ext cx="1277634" cy="6858000"/>
          </a:xfrm>
          <a:prstGeom prst="rect">
            <a:avLst/>
          </a:prstGeom>
          <a:solidFill>
            <a:srgbClr val="6475BC"/>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sp>
        <p:nvSpPr>
          <p:cNvPr id="9" name="正方形/長方形 8"/>
          <p:cNvSpPr/>
          <p:nvPr userDrawn="1"/>
        </p:nvSpPr>
        <p:spPr bwMode="auto">
          <a:xfrm>
            <a:off x="1277857" y="0"/>
            <a:ext cx="323813" cy="6858000"/>
          </a:xfrm>
          <a:prstGeom prst="rect">
            <a:avLst/>
          </a:prstGeom>
          <a:solidFill>
            <a:srgbClr val="2A3151"/>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grpSp>
        <p:nvGrpSpPr>
          <p:cNvPr id="13" name="グループ化 12"/>
          <p:cNvGrpSpPr/>
          <p:nvPr userDrawn="1"/>
        </p:nvGrpSpPr>
        <p:grpSpPr>
          <a:xfrm>
            <a:off x="6178" y="4118254"/>
            <a:ext cx="1763420" cy="1852619"/>
            <a:chOff x="7680176" y="-2419200"/>
            <a:chExt cx="2765193" cy="1852619"/>
          </a:xfrm>
        </p:grpSpPr>
        <p:sp>
          <p:nvSpPr>
            <p:cNvPr id="5" name="正方形/長方形 4"/>
            <p:cNvSpPr/>
            <p:nvPr userDrawn="1"/>
          </p:nvSpPr>
          <p:spPr bwMode="auto">
            <a:xfrm>
              <a:off x="7680176" y="-2328396"/>
              <a:ext cx="2533847" cy="176181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1" i="0" u="none" strike="noStrike" cap="none" normalizeH="0" baseline="0">
                <a:ln>
                  <a:noFill/>
                </a:ln>
                <a:solidFill>
                  <a:schemeClr val="tx1">
                    <a:alpha val="4000"/>
                  </a:schemeClr>
                </a:solidFill>
                <a:effectLst/>
                <a:latin typeface="Times New Roman" pitchFamily="18" charset="0"/>
                <a:ea typeface="メイリオ" pitchFamily="50" charset="-128"/>
                <a:cs typeface="メイリオ" pitchFamily="50" charset="-128"/>
              </a:endParaRPr>
            </a:p>
          </p:txBody>
        </p:sp>
        <p:sp>
          <p:nvSpPr>
            <p:cNvPr id="7" name="テキスト ボックス 6"/>
            <p:cNvSpPr txBox="1"/>
            <p:nvPr userDrawn="1"/>
          </p:nvSpPr>
          <p:spPr>
            <a:xfrm>
              <a:off x="8240748" y="-2419200"/>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9.58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4" name="テキスト ボックス 13"/>
            <p:cNvSpPr txBox="1"/>
            <p:nvPr userDrawn="1"/>
          </p:nvSpPr>
          <p:spPr>
            <a:xfrm>
              <a:off x="7680176" y="-220367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9.65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5" name="テキスト ボックス 14"/>
            <p:cNvSpPr txBox="1"/>
            <p:nvPr userDrawn="1"/>
          </p:nvSpPr>
          <p:spPr>
            <a:xfrm>
              <a:off x="8115608" y="-1965834"/>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7.23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6" name="テキスト ボックス 15"/>
            <p:cNvSpPr txBox="1"/>
            <p:nvPr userDrawn="1"/>
          </p:nvSpPr>
          <p:spPr>
            <a:xfrm>
              <a:off x="7960460" y="-1739877"/>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6.59</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7" name="テキスト ボックス 16"/>
            <p:cNvSpPr txBox="1"/>
            <p:nvPr userDrawn="1"/>
          </p:nvSpPr>
          <p:spPr>
            <a:xfrm>
              <a:off x="8474436" y="-152809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8" name="テキスト ボックス 17"/>
            <p:cNvSpPr txBox="1"/>
            <p:nvPr userDrawn="1"/>
          </p:nvSpPr>
          <p:spPr>
            <a:xfrm>
              <a:off x="9023020" y="-1746298"/>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8.21</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9" name="テキスト ボックス 18"/>
            <p:cNvSpPr txBox="1"/>
            <p:nvPr userDrawn="1"/>
          </p:nvSpPr>
          <p:spPr>
            <a:xfrm>
              <a:off x="9191893" y="-193924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9.44</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0" name="テキスト ボックス 19"/>
            <p:cNvSpPr txBox="1"/>
            <p:nvPr userDrawn="1"/>
          </p:nvSpPr>
          <p:spPr>
            <a:xfrm>
              <a:off x="8587555" y="-215837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1" name="テキスト ボックス 20"/>
            <p:cNvSpPr txBox="1"/>
            <p:nvPr userDrawn="1"/>
          </p:nvSpPr>
          <p:spPr>
            <a:xfrm>
              <a:off x="9098349" y="-239009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5.68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2" name="テキスト ボックス 21"/>
            <p:cNvSpPr txBox="1"/>
            <p:nvPr userDrawn="1"/>
          </p:nvSpPr>
          <p:spPr>
            <a:xfrm>
              <a:off x="7812268" y="-132276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8.43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3" name="テキスト ボックス 22"/>
            <p:cNvSpPr txBox="1"/>
            <p:nvPr userDrawn="1"/>
          </p:nvSpPr>
          <p:spPr>
            <a:xfrm>
              <a:off x="8147834" y="-108801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4.22</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4" name="テキスト ボックス 23"/>
            <p:cNvSpPr txBox="1"/>
            <p:nvPr userDrawn="1"/>
          </p:nvSpPr>
          <p:spPr>
            <a:xfrm>
              <a:off x="8754184" y="-120688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5" name="テキスト ボックス 24"/>
            <p:cNvSpPr txBox="1"/>
            <p:nvPr userDrawn="1"/>
          </p:nvSpPr>
          <p:spPr>
            <a:xfrm>
              <a:off x="9311212" y="-137567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grpSp>
      <p:cxnSp>
        <p:nvCxnSpPr>
          <p:cNvPr id="27" name="直線コネクタ 26"/>
          <p:cNvCxnSpPr/>
          <p:nvPr userDrawn="1"/>
        </p:nvCxnSpPr>
        <p:spPr bwMode="auto">
          <a:xfrm>
            <a:off x="0" y="4147358"/>
            <a:ext cx="1601670" cy="1722"/>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userDrawn="1"/>
        </p:nvCxnSpPr>
        <p:spPr bwMode="auto">
          <a:xfrm>
            <a:off x="0" y="5949951"/>
            <a:ext cx="1622064" cy="5251"/>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コネクタ 31"/>
          <p:cNvCxnSpPr/>
          <p:nvPr userDrawn="1"/>
        </p:nvCxnSpPr>
        <p:spPr bwMode="auto">
          <a:xfrm>
            <a:off x="0" y="6237312"/>
            <a:ext cx="1647340" cy="0"/>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6" name="図 25"/>
          <p:cNvPicPr>
            <a:picLocks noChangeAspect="1"/>
          </p:cNvPicPr>
          <p:nvPr userDrawn="1"/>
        </p:nvPicPr>
        <p:blipFill>
          <a:blip r:embed="rId2"/>
          <a:stretch>
            <a:fillRect/>
          </a:stretch>
        </p:blipFill>
        <p:spPr>
          <a:xfrm>
            <a:off x="3095625" y="4327965"/>
            <a:ext cx="6048375" cy="1524000"/>
          </a:xfrm>
          <a:prstGeom prst="rect">
            <a:avLst/>
          </a:prstGeom>
        </p:spPr>
      </p:pic>
      <p:pic>
        <p:nvPicPr>
          <p:cNvPr id="28" name="図 2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6159" y="148905"/>
            <a:ext cx="1228103" cy="474120"/>
          </a:xfrm>
          <a:prstGeom prst="rect">
            <a:avLst/>
          </a:prstGeom>
        </p:spPr>
      </p:pic>
    </p:spTree>
    <p:extLst>
      <p:ext uri="{BB962C8B-B14F-4D97-AF65-F5344CB8AC3E}">
        <p14:creationId xmlns:p14="http://schemas.microsoft.com/office/powerpoint/2010/main" val="28889702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148746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a:xfrm>
            <a:off x="4953000" y="1981200"/>
            <a:ext cx="3657600" cy="4343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480167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ー 3"/>
          <p:cNvSpPr>
            <a:spLocks noGrp="1"/>
          </p:cNvSpPr>
          <p:nvPr>
            <p:ph sz="half" idx="2"/>
          </p:nvPr>
        </p:nvSpPr>
        <p:spPr>
          <a:xfrm>
            <a:off x="46101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521693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10558054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96510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990600" y="3048000"/>
            <a:ext cx="7162800" cy="381000"/>
          </a:xfrm>
        </p:spPr>
        <p:txBody>
          <a:bodyPr/>
          <a:lstStyle>
            <a:lvl1pPr algn="ctr">
              <a:defRPr b="1"/>
            </a:lvl1pPr>
          </a:lstStyle>
          <a:p>
            <a:r>
              <a:rPr kumimoji="1" lang="ja-JP" altLang="en-US"/>
              <a:t>マスター タイトルの書式設定</a:t>
            </a:r>
          </a:p>
        </p:txBody>
      </p:sp>
    </p:spTree>
    <p:extLst>
      <p:ext uri="{BB962C8B-B14F-4D97-AF65-F5344CB8AC3E}">
        <p14:creationId xmlns:p14="http://schemas.microsoft.com/office/powerpoint/2010/main" val="3831015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55E49E8-48C0-4C41-95AD-410BD5AAF5F6}"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514B69-1370-418E-8B73-2008D9FF7845}" type="slidenum">
              <a:rPr kumimoji="1" lang="ja-JP" altLang="en-US" smtClean="0"/>
              <a:t>‹#›</a:t>
            </a:fld>
            <a:endParaRPr kumimoji="1" lang="ja-JP" altLang="en-US"/>
          </a:p>
        </p:txBody>
      </p:sp>
    </p:spTree>
    <p:extLst>
      <p:ext uri="{BB962C8B-B14F-4D97-AF65-F5344CB8AC3E}">
        <p14:creationId xmlns:p14="http://schemas.microsoft.com/office/powerpoint/2010/main" val="1544401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55E49E8-48C0-4C41-95AD-410BD5AAF5F6}"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514B69-1370-418E-8B73-2008D9FF7845}" type="slidenum">
              <a:rPr kumimoji="1" lang="ja-JP" altLang="en-US" smtClean="0"/>
              <a:t>‹#›</a:t>
            </a:fld>
            <a:endParaRPr kumimoji="1" lang="ja-JP" altLang="en-US"/>
          </a:p>
        </p:txBody>
      </p:sp>
    </p:spTree>
    <p:extLst>
      <p:ext uri="{BB962C8B-B14F-4D97-AF65-F5344CB8AC3E}">
        <p14:creationId xmlns:p14="http://schemas.microsoft.com/office/powerpoint/2010/main" val="3917100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55E49E8-48C0-4C41-95AD-410BD5AAF5F6}"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514B69-1370-418E-8B73-2008D9FF7845}" type="slidenum">
              <a:rPr kumimoji="1" lang="ja-JP" altLang="en-US" smtClean="0"/>
              <a:t>‹#›</a:t>
            </a:fld>
            <a:endParaRPr kumimoji="1" lang="ja-JP" altLang="en-US"/>
          </a:p>
        </p:txBody>
      </p:sp>
    </p:spTree>
    <p:extLst>
      <p:ext uri="{BB962C8B-B14F-4D97-AF65-F5344CB8AC3E}">
        <p14:creationId xmlns:p14="http://schemas.microsoft.com/office/powerpoint/2010/main" val="2885675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55E49E8-48C0-4C41-95AD-410BD5AAF5F6}"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F514B69-1370-418E-8B73-2008D9FF7845}" type="slidenum">
              <a:rPr kumimoji="1" lang="ja-JP" altLang="en-US" smtClean="0"/>
              <a:t>‹#›</a:t>
            </a:fld>
            <a:endParaRPr kumimoji="1" lang="ja-JP" altLang="en-US"/>
          </a:p>
        </p:txBody>
      </p:sp>
    </p:spTree>
    <p:extLst>
      <p:ext uri="{BB962C8B-B14F-4D97-AF65-F5344CB8AC3E}">
        <p14:creationId xmlns:p14="http://schemas.microsoft.com/office/powerpoint/2010/main" val="473641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55E49E8-48C0-4C41-95AD-410BD5AAF5F6}"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F514B69-1370-418E-8B73-2008D9FF7845}" type="slidenum">
              <a:rPr kumimoji="1" lang="ja-JP" altLang="en-US" smtClean="0"/>
              <a:t>‹#›</a:t>
            </a:fld>
            <a:endParaRPr kumimoji="1" lang="ja-JP" altLang="en-US"/>
          </a:p>
        </p:txBody>
      </p:sp>
    </p:spTree>
    <p:extLst>
      <p:ext uri="{BB962C8B-B14F-4D97-AF65-F5344CB8AC3E}">
        <p14:creationId xmlns:p14="http://schemas.microsoft.com/office/powerpoint/2010/main" val="3195045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55E49E8-48C0-4C41-95AD-410BD5AAF5F6}"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F514B69-1370-418E-8B73-2008D9FF7845}" type="slidenum">
              <a:rPr kumimoji="1" lang="ja-JP" altLang="en-US" smtClean="0"/>
              <a:t>‹#›</a:t>
            </a:fld>
            <a:endParaRPr kumimoji="1" lang="ja-JP" altLang="en-US"/>
          </a:p>
        </p:txBody>
      </p:sp>
    </p:spTree>
    <p:extLst>
      <p:ext uri="{BB962C8B-B14F-4D97-AF65-F5344CB8AC3E}">
        <p14:creationId xmlns:p14="http://schemas.microsoft.com/office/powerpoint/2010/main" val="72787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55E49E8-48C0-4C41-95AD-410BD5AAF5F6}"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514B69-1370-418E-8B73-2008D9FF7845}" type="slidenum">
              <a:rPr kumimoji="1" lang="ja-JP" altLang="en-US" smtClean="0"/>
              <a:t>‹#›</a:t>
            </a:fld>
            <a:endParaRPr kumimoji="1" lang="ja-JP" altLang="en-US"/>
          </a:p>
        </p:txBody>
      </p:sp>
    </p:spTree>
    <p:extLst>
      <p:ext uri="{BB962C8B-B14F-4D97-AF65-F5344CB8AC3E}">
        <p14:creationId xmlns:p14="http://schemas.microsoft.com/office/powerpoint/2010/main" val="3008495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55E49E8-48C0-4C41-95AD-410BD5AAF5F6}"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514B69-1370-418E-8B73-2008D9FF7845}" type="slidenum">
              <a:rPr kumimoji="1" lang="ja-JP" altLang="en-US" smtClean="0"/>
              <a:t>‹#›</a:t>
            </a:fld>
            <a:endParaRPr kumimoji="1" lang="ja-JP" altLang="en-US"/>
          </a:p>
        </p:txBody>
      </p:sp>
    </p:spTree>
    <p:extLst>
      <p:ext uri="{BB962C8B-B14F-4D97-AF65-F5344CB8AC3E}">
        <p14:creationId xmlns:p14="http://schemas.microsoft.com/office/powerpoint/2010/main" val="2795558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55E49E8-48C0-4C41-95AD-410BD5AAF5F6}"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F514B69-1370-418E-8B73-2008D9FF7845}" type="slidenum">
              <a:rPr kumimoji="1" lang="ja-JP" altLang="en-US" smtClean="0"/>
              <a:t>‹#›</a:t>
            </a:fld>
            <a:endParaRPr kumimoji="1" lang="ja-JP" altLang="en-US"/>
          </a:p>
        </p:txBody>
      </p:sp>
    </p:spTree>
    <p:extLst>
      <p:ext uri="{BB962C8B-B14F-4D97-AF65-F5344CB8AC3E}">
        <p14:creationId xmlns:p14="http://schemas.microsoft.com/office/powerpoint/2010/main" val="27898015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正方形/長方形 9"/>
          <p:cNvSpPr/>
          <p:nvPr userDrawn="1"/>
        </p:nvSpPr>
        <p:spPr bwMode="auto">
          <a:xfrm>
            <a:off x="0" y="617851"/>
            <a:ext cx="9144000" cy="297848"/>
          </a:xfrm>
          <a:prstGeom prst="rect">
            <a:avLst/>
          </a:prstGeom>
          <a:solidFill>
            <a:srgbClr val="6475BC"/>
          </a:solidFill>
          <a:ln w="9525" cap="flat" cmpd="sng" algn="ctr">
            <a:solidFill>
              <a:srgbClr val="00468B"/>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メイリオ" pitchFamily="50" charset="-128"/>
              <a:cs typeface="メイリオ" pitchFamily="50" charset="-128"/>
            </a:endParaRPr>
          </a:p>
        </p:txBody>
      </p:sp>
      <p:sp>
        <p:nvSpPr>
          <p:cNvPr id="3083" name="Rectangle 1035"/>
          <p:cNvSpPr>
            <a:spLocks noChangeArrowheads="1"/>
          </p:cNvSpPr>
          <p:nvPr/>
        </p:nvSpPr>
        <p:spPr bwMode="auto">
          <a:xfrm>
            <a:off x="6300192" y="476673"/>
            <a:ext cx="2713125"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nchor="ctr"/>
          <a:lstStyle>
            <a:lvl1pPr defTabSz="958850">
              <a:defRPr kumimoji="1" sz="2400">
                <a:solidFill>
                  <a:schemeClr val="tx1"/>
                </a:solidFill>
                <a:latin typeface="Times New Roman" pitchFamily="18" charset="0"/>
                <a:ea typeface="ＭＳ Ｐゴシック" charset="-128"/>
              </a:defRPr>
            </a:lvl1pPr>
            <a:lvl2pPr defTabSz="958850">
              <a:defRPr kumimoji="1" sz="2400">
                <a:solidFill>
                  <a:schemeClr val="tx1"/>
                </a:solidFill>
                <a:latin typeface="Times New Roman" pitchFamily="18" charset="0"/>
                <a:ea typeface="ＭＳ Ｐゴシック" charset="-128"/>
              </a:defRPr>
            </a:lvl2pPr>
            <a:lvl3pPr defTabSz="958850">
              <a:defRPr kumimoji="1" sz="2400">
                <a:solidFill>
                  <a:schemeClr val="tx1"/>
                </a:solidFill>
                <a:latin typeface="Times New Roman" pitchFamily="18" charset="0"/>
                <a:ea typeface="ＭＳ Ｐゴシック" charset="-128"/>
              </a:defRPr>
            </a:lvl3pPr>
            <a:lvl4pPr defTabSz="958850">
              <a:defRPr kumimoji="1" sz="2400">
                <a:solidFill>
                  <a:schemeClr val="tx1"/>
                </a:solidFill>
                <a:latin typeface="Times New Roman" pitchFamily="18" charset="0"/>
                <a:ea typeface="ＭＳ Ｐゴシック" charset="-128"/>
              </a:defRPr>
            </a:lvl4pPr>
            <a:lvl5pPr defTabSz="958850">
              <a:defRPr kumimoji="1" sz="2400">
                <a:solidFill>
                  <a:schemeClr val="tx1"/>
                </a:solidFill>
                <a:latin typeface="Times New Roman" pitchFamily="18" charset="0"/>
                <a:ea typeface="ＭＳ Ｐゴシック" charset="-128"/>
              </a:defRPr>
            </a:lvl5pPr>
            <a:lvl6pPr marL="457200" defTabSz="958850" fontAlgn="base">
              <a:spcBef>
                <a:spcPct val="0"/>
              </a:spcBef>
              <a:spcAft>
                <a:spcPct val="0"/>
              </a:spcAft>
              <a:defRPr kumimoji="1" sz="2400">
                <a:solidFill>
                  <a:schemeClr val="tx1"/>
                </a:solidFill>
                <a:latin typeface="Times New Roman" pitchFamily="18" charset="0"/>
                <a:ea typeface="ＭＳ Ｐゴシック" charset="-128"/>
              </a:defRPr>
            </a:lvl6pPr>
            <a:lvl7pPr marL="914400" defTabSz="958850" fontAlgn="base">
              <a:spcBef>
                <a:spcPct val="0"/>
              </a:spcBef>
              <a:spcAft>
                <a:spcPct val="0"/>
              </a:spcAft>
              <a:defRPr kumimoji="1" sz="2400">
                <a:solidFill>
                  <a:schemeClr val="tx1"/>
                </a:solidFill>
                <a:latin typeface="Times New Roman" pitchFamily="18" charset="0"/>
                <a:ea typeface="ＭＳ Ｐゴシック" charset="-128"/>
              </a:defRPr>
            </a:lvl7pPr>
            <a:lvl8pPr marL="1371600" defTabSz="958850" fontAlgn="base">
              <a:spcBef>
                <a:spcPct val="0"/>
              </a:spcBef>
              <a:spcAft>
                <a:spcPct val="0"/>
              </a:spcAft>
              <a:defRPr kumimoji="1" sz="2400">
                <a:solidFill>
                  <a:schemeClr val="tx1"/>
                </a:solidFill>
                <a:latin typeface="Times New Roman" pitchFamily="18" charset="0"/>
                <a:ea typeface="ＭＳ Ｐゴシック" charset="-128"/>
              </a:defRPr>
            </a:lvl8pPr>
            <a:lvl9pPr marL="1828800" defTabSz="958850"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r>
              <a:rPr lang="en-US" altLang="ja-JP" sz="1050" i="1" dirty="0" err="1">
                <a:solidFill>
                  <a:schemeClr val="bg1"/>
                </a:solidFill>
                <a:ea typeface="ＭＳ Ｐゴシック" charset="-128"/>
              </a:rPr>
              <a:t>BroadBand</a:t>
            </a:r>
            <a:r>
              <a:rPr lang="en-US" altLang="ja-JP" sz="1050" i="1" dirty="0">
                <a:solidFill>
                  <a:schemeClr val="bg1"/>
                </a:solidFill>
                <a:ea typeface="ＭＳ Ｐゴシック" charset="-128"/>
              </a:rPr>
              <a:t> Security</a:t>
            </a:r>
            <a:endParaRPr kumimoji="0" lang="en-US" altLang="ja-JP" sz="1050" i="1" dirty="0">
              <a:solidFill>
                <a:schemeClr val="bg1"/>
              </a:solidFill>
            </a:endParaRPr>
          </a:p>
        </p:txBody>
      </p:sp>
      <p:sp>
        <p:nvSpPr>
          <p:cNvPr id="3084" name="Rectangle 1036"/>
          <p:cNvSpPr>
            <a:spLocks noChangeArrowheads="1"/>
          </p:cNvSpPr>
          <p:nvPr/>
        </p:nvSpPr>
        <p:spPr bwMode="auto">
          <a:xfrm>
            <a:off x="8305800" y="6551623"/>
            <a:ext cx="5334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lstStyle>
            <a:lvl1pPr defTabSz="858838">
              <a:defRPr kumimoji="1" sz="2400">
                <a:solidFill>
                  <a:schemeClr val="tx1"/>
                </a:solidFill>
                <a:latin typeface="Times New Roman" pitchFamily="18" charset="0"/>
                <a:ea typeface="ＭＳ Ｐゴシック" charset="-128"/>
              </a:defRPr>
            </a:lvl1pPr>
            <a:lvl2pPr marL="430213" defTabSz="858838">
              <a:defRPr kumimoji="1" sz="2400">
                <a:solidFill>
                  <a:schemeClr val="tx1"/>
                </a:solidFill>
                <a:latin typeface="Times New Roman" pitchFamily="18" charset="0"/>
                <a:ea typeface="ＭＳ Ｐゴシック" charset="-128"/>
              </a:defRPr>
            </a:lvl2pPr>
            <a:lvl3pPr marL="858838" defTabSz="858838">
              <a:defRPr kumimoji="1" sz="2400">
                <a:solidFill>
                  <a:schemeClr val="tx1"/>
                </a:solidFill>
                <a:latin typeface="Times New Roman" pitchFamily="18" charset="0"/>
                <a:ea typeface="ＭＳ Ｐゴシック" charset="-128"/>
              </a:defRPr>
            </a:lvl3pPr>
            <a:lvl4pPr marL="1289050" defTabSz="858838">
              <a:defRPr kumimoji="1" sz="2400">
                <a:solidFill>
                  <a:schemeClr val="tx1"/>
                </a:solidFill>
                <a:latin typeface="Times New Roman" pitchFamily="18" charset="0"/>
                <a:ea typeface="ＭＳ Ｐゴシック" charset="-128"/>
              </a:defRPr>
            </a:lvl4pPr>
            <a:lvl5pPr marL="1719263" defTabSz="858838">
              <a:defRPr kumimoji="1" sz="2400">
                <a:solidFill>
                  <a:schemeClr val="tx1"/>
                </a:solidFill>
                <a:latin typeface="Times New Roman" pitchFamily="18" charset="0"/>
                <a:ea typeface="ＭＳ Ｐゴシック" charset="-128"/>
              </a:defRPr>
            </a:lvl5pPr>
            <a:lvl6pPr marL="2176463" defTabSz="858838" fontAlgn="base">
              <a:spcBef>
                <a:spcPct val="0"/>
              </a:spcBef>
              <a:spcAft>
                <a:spcPct val="0"/>
              </a:spcAft>
              <a:defRPr kumimoji="1" sz="2400">
                <a:solidFill>
                  <a:schemeClr val="tx1"/>
                </a:solidFill>
                <a:latin typeface="Times New Roman" pitchFamily="18" charset="0"/>
                <a:ea typeface="ＭＳ Ｐゴシック" charset="-128"/>
              </a:defRPr>
            </a:lvl6pPr>
            <a:lvl7pPr marL="2633663" defTabSz="858838" fontAlgn="base">
              <a:spcBef>
                <a:spcPct val="0"/>
              </a:spcBef>
              <a:spcAft>
                <a:spcPct val="0"/>
              </a:spcAft>
              <a:defRPr kumimoji="1" sz="2400">
                <a:solidFill>
                  <a:schemeClr val="tx1"/>
                </a:solidFill>
                <a:latin typeface="Times New Roman" pitchFamily="18" charset="0"/>
                <a:ea typeface="ＭＳ Ｐゴシック" charset="-128"/>
              </a:defRPr>
            </a:lvl7pPr>
            <a:lvl8pPr marL="3090863" defTabSz="858838" fontAlgn="base">
              <a:spcBef>
                <a:spcPct val="0"/>
              </a:spcBef>
              <a:spcAft>
                <a:spcPct val="0"/>
              </a:spcAft>
              <a:defRPr kumimoji="1" sz="2400">
                <a:solidFill>
                  <a:schemeClr val="tx1"/>
                </a:solidFill>
                <a:latin typeface="Times New Roman" pitchFamily="18" charset="0"/>
                <a:ea typeface="ＭＳ Ｐゴシック" charset="-128"/>
              </a:defRPr>
            </a:lvl8pPr>
            <a:lvl9pPr marL="3548063" defTabSz="858838"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fld id="{BE50395C-2FC9-48B5-976F-9B4E57B4A323}" type="slidenum">
              <a:rPr kumimoji="0" lang="en-US" altLang="ja-JP" sz="1050">
                <a:latin typeface="Century" pitchFamily="18" charset="0"/>
              </a:rPr>
              <a:pPr algn="r" eaLnBrk="0" hangingPunct="0"/>
              <a:t>‹#›</a:t>
            </a:fld>
            <a:endParaRPr kumimoji="0" lang="en-US" altLang="ja-JP" sz="1050">
              <a:latin typeface="Century" pitchFamily="18" charset="0"/>
            </a:endParaRPr>
          </a:p>
        </p:txBody>
      </p:sp>
      <p:sp>
        <p:nvSpPr>
          <p:cNvPr id="3085" name="Text Box 1037"/>
          <p:cNvSpPr txBox="1">
            <a:spLocks noChangeArrowheads="1"/>
          </p:cNvSpPr>
          <p:nvPr/>
        </p:nvSpPr>
        <p:spPr bwMode="auto">
          <a:xfrm>
            <a:off x="0" y="6613535"/>
            <a:ext cx="17526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750" i="1">
                <a:ea typeface="ＭＳ Ｐゴシック" charset="-128"/>
              </a:rPr>
              <a:t>Strictly Confidential</a:t>
            </a:r>
          </a:p>
        </p:txBody>
      </p:sp>
      <p:sp>
        <p:nvSpPr>
          <p:cNvPr id="3086" name="Text Box 1038"/>
          <p:cNvSpPr txBox="1">
            <a:spLocks noChangeArrowheads="1"/>
          </p:cNvSpPr>
          <p:nvPr/>
        </p:nvSpPr>
        <p:spPr bwMode="auto">
          <a:xfrm>
            <a:off x="4283968" y="6613535"/>
            <a:ext cx="4250432"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ja-JP" sz="750" i="1" dirty="0">
                <a:ea typeface="ＭＳ Ｐゴシック" charset="-128"/>
              </a:rPr>
              <a:t>Copyright (C) 2022 </a:t>
            </a:r>
            <a:r>
              <a:rPr lang="en-US" altLang="ja-JP" sz="750" i="1" dirty="0" err="1">
                <a:ea typeface="ＭＳ Ｐゴシック" charset="-128"/>
              </a:rPr>
              <a:t>BroadBand</a:t>
            </a:r>
            <a:r>
              <a:rPr lang="en-US" altLang="ja-JP" sz="750" i="1" dirty="0">
                <a:ea typeface="ＭＳ Ｐゴシック" charset="-128"/>
              </a:rPr>
              <a:t> Security, Inc.</a:t>
            </a:r>
            <a:r>
              <a:rPr lang="ja-JP" altLang="en-US" sz="750" i="1" dirty="0">
                <a:ea typeface="ＭＳ Ｐゴシック" charset="-128"/>
              </a:rPr>
              <a:t> </a:t>
            </a:r>
            <a:r>
              <a:rPr lang="en-US" altLang="ja-JP" sz="750" i="1" dirty="0">
                <a:ea typeface="ＭＳ Ｐゴシック" charset="-128"/>
              </a:rPr>
              <a:t>All rights reserved.</a:t>
            </a:r>
          </a:p>
        </p:txBody>
      </p:sp>
      <p:sp>
        <p:nvSpPr>
          <p:cNvPr id="3074" name="Rectangle 1026"/>
          <p:cNvSpPr>
            <a:spLocks noGrp="1" noChangeArrowheads="1"/>
          </p:cNvSpPr>
          <p:nvPr>
            <p:ph type="title"/>
          </p:nvPr>
        </p:nvSpPr>
        <p:spPr bwMode="auto">
          <a:xfrm>
            <a:off x="228600" y="1219200"/>
            <a:ext cx="7162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1027"/>
          <p:cNvSpPr>
            <a:spLocks noGrp="1" noChangeArrowheads="1"/>
          </p:cNvSpPr>
          <p:nvPr>
            <p:ph type="body" idx="1"/>
          </p:nvPr>
        </p:nvSpPr>
        <p:spPr bwMode="auto">
          <a:xfrm>
            <a:off x="685800" y="1981200"/>
            <a:ext cx="7696200" cy="4191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 name="正方形/長方形 1"/>
          <p:cNvSpPr/>
          <p:nvPr userDrawn="1"/>
        </p:nvSpPr>
        <p:spPr bwMode="auto">
          <a:xfrm>
            <a:off x="0" y="0"/>
            <a:ext cx="9144000" cy="620688"/>
          </a:xfrm>
          <a:prstGeom prst="rect">
            <a:avLst/>
          </a:prstGeom>
          <a:solidFill>
            <a:srgbClr val="2A3151"/>
          </a:solidFill>
          <a:ln w="9525" cap="flat" cmpd="sng" algn="ctr">
            <a:solidFill>
              <a:srgbClr val="2A3151"/>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rgbClr val="2A3151"/>
              </a:solidFill>
              <a:effectLst/>
              <a:latin typeface="Times New Roman" pitchFamily="18" charset="0"/>
              <a:ea typeface="メイリオ" pitchFamily="50" charset="-128"/>
              <a:cs typeface="メイリオ" pitchFamily="50" charset="-128"/>
            </a:endParaRPr>
          </a:p>
        </p:txBody>
      </p:sp>
      <p:pic>
        <p:nvPicPr>
          <p:cNvPr id="12" name="図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4664" y="89652"/>
            <a:ext cx="1506800" cy="449396"/>
          </a:xfrm>
          <a:prstGeom prst="rect">
            <a:avLst/>
          </a:prstGeom>
        </p:spPr>
      </p:pic>
    </p:spTree>
    <p:extLst>
      <p:ext uri="{BB962C8B-B14F-4D97-AF65-F5344CB8AC3E}">
        <p14:creationId xmlns:p14="http://schemas.microsoft.com/office/powerpoint/2010/main" val="18355083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txStyles>
    <p:titleStyle>
      <a:lvl1pPr algn="l" rtl="0" eaLnBrk="1" fontAlgn="base" hangingPunct="1">
        <a:spcBef>
          <a:spcPct val="0"/>
        </a:spcBef>
        <a:spcAft>
          <a:spcPct val="0"/>
        </a:spcAft>
        <a:defRPr kumimoji="1" sz="1200">
          <a:solidFill>
            <a:schemeClr val="tx2"/>
          </a:solidFill>
          <a:latin typeface="+mj-lt"/>
          <a:ea typeface="+mj-ea"/>
          <a:cs typeface="+mj-cs"/>
        </a:defRPr>
      </a:lvl1pPr>
      <a:lvl2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5pPr>
      <a:lvl6pPr marL="3429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6pPr>
      <a:lvl7pPr marL="6858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7pPr>
      <a:lvl8pPr marL="10287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8pPr>
      <a:lvl9pPr marL="13716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9pPr>
    </p:titleStyle>
    <p:bodyStyle>
      <a:lvl1pPr marL="257175" indent="-257175" algn="l" rtl="0" eaLnBrk="1" fontAlgn="base" hangingPunct="1">
        <a:spcBef>
          <a:spcPct val="20000"/>
        </a:spcBef>
        <a:spcAft>
          <a:spcPct val="0"/>
        </a:spcAft>
        <a:buFont typeface="Wingdings" pitchFamily="2" charset="2"/>
        <a:buChar char="u"/>
        <a:defRPr kumimoji="1" sz="900">
          <a:solidFill>
            <a:schemeClr val="tx1"/>
          </a:solidFill>
          <a:latin typeface="+mn-lt"/>
          <a:ea typeface="+mn-ea"/>
          <a:cs typeface="+mn-cs"/>
        </a:defRPr>
      </a:lvl1pPr>
      <a:lvl2pPr marL="557213" indent="-214313" algn="l" rtl="0" eaLnBrk="1" fontAlgn="base" hangingPunct="1">
        <a:spcBef>
          <a:spcPct val="20000"/>
        </a:spcBef>
        <a:spcAft>
          <a:spcPct val="0"/>
        </a:spcAft>
        <a:buFont typeface="Wingdings" pitchFamily="2" charset="2"/>
        <a:buChar char="Ø"/>
        <a:defRPr kumimoji="1" sz="750">
          <a:solidFill>
            <a:schemeClr val="tx1"/>
          </a:solidFill>
          <a:latin typeface="+mn-lt"/>
          <a:ea typeface="+mn-ea"/>
          <a:cs typeface="+mn-cs"/>
        </a:defRPr>
      </a:lvl2pPr>
      <a:lvl3pPr marL="857250" indent="-171450" algn="l" rtl="0" eaLnBrk="1" fontAlgn="base" hangingPunct="1">
        <a:spcBef>
          <a:spcPct val="20000"/>
        </a:spcBef>
        <a:spcAft>
          <a:spcPct val="0"/>
        </a:spcAft>
        <a:buChar char="•"/>
        <a:defRPr kumimoji="1" sz="675">
          <a:solidFill>
            <a:schemeClr val="tx1"/>
          </a:solidFill>
          <a:latin typeface="+mn-lt"/>
          <a:ea typeface="+mn-ea"/>
          <a:cs typeface="+mn-cs"/>
        </a:defRPr>
      </a:lvl3pPr>
      <a:lvl4pPr marL="1200150" indent="-171450" algn="l" rtl="0" eaLnBrk="1" fontAlgn="base" hangingPunct="1">
        <a:spcBef>
          <a:spcPct val="20000"/>
        </a:spcBef>
        <a:spcAft>
          <a:spcPct val="0"/>
        </a:spcAft>
        <a:buChar char="–"/>
        <a:defRPr kumimoji="1" sz="600">
          <a:solidFill>
            <a:schemeClr val="tx1"/>
          </a:solidFill>
          <a:latin typeface="+mn-lt"/>
          <a:ea typeface="+mn-ea"/>
          <a:cs typeface="+mn-cs"/>
        </a:defRPr>
      </a:lvl4pPr>
      <a:lvl5pPr marL="1543050" indent="-171450" algn="l" rtl="0" eaLnBrk="1" fontAlgn="base" hangingPunct="1">
        <a:spcBef>
          <a:spcPct val="20000"/>
        </a:spcBef>
        <a:spcAft>
          <a:spcPct val="0"/>
        </a:spcAft>
        <a:buChar char="»"/>
        <a:defRPr kumimoji="1" sz="600">
          <a:solidFill>
            <a:schemeClr val="tx1"/>
          </a:solidFill>
          <a:latin typeface="+mn-lt"/>
          <a:ea typeface="+mn-ea"/>
          <a:cs typeface="+mn-cs"/>
        </a:defRPr>
      </a:lvl5pPr>
      <a:lvl6pPr marL="1885950" indent="-171450" algn="l" rtl="0" eaLnBrk="1" fontAlgn="base" hangingPunct="1">
        <a:spcBef>
          <a:spcPct val="20000"/>
        </a:spcBef>
        <a:spcAft>
          <a:spcPct val="0"/>
        </a:spcAft>
        <a:buChar char="»"/>
        <a:defRPr kumimoji="1" sz="600">
          <a:solidFill>
            <a:schemeClr val="tx1"/>
          </a:solidFill>
          <a:latin typeface="+mn-lt"/>
          <a:ea typeface="+mn-ea"/>
          <a:cs typeface="+mn-cs"/>
        </a:defRPr>
      </a:lvl6pPr>
      <a:lvl7pPr marL="2228850" indent="-171450" algn="l" rtl="0" eaLnBrk="1" fontAlgn="base" hangingPunct="1">
        <a:spcBef>
          <a:spcPct val="20000"/>
        </a:spcBef>
        <a:spcAft>
          <a:spcPct val="0"/>
        </a:spcAft>
        <a:buChar char="»"/>
        <a:defRPr kumimoji="1" sz="600">
          <a:solidFill>
            <a:schemeClr val="tx1"/>
          </a:solidFill>
          <a:latin typeface="+mn-lt"/>
          <a:ea typeface="+mn-ea"/>
          <a:cs typeface="+mn-cs"/>
        </a:defRPr>
      </a:lvl7pPr>
      <a:lvl8pPr marL="2571750" indent="-171450" algn="l" rtl="0" eaLnBrk="1" fontAlgn="base" hangingPunct="1">
        <a:spcBef>
          <a:spcPct val="20000"/>
        </a:spcBef>
        <a:spcAft>
          <a:spcPct val="0"/>
        </a:spcAft>
        <a:buChar char="»"/>
        <a:defRPr kumimoji="1" sz="600">
          <a:solidFill>
            <a:schemeClr val="tx1"/>
          </a:solidFill>
          <a:latin typeface="+mn-lt"/>
          <a:ea typeface="+mn-ea"/>
          <a:cs typeface="+mn-cs"/>
        </a:defRPr>
      </a:lvl8pPr>
      <a:lvl9pPr marL="2914650" indent="-171450" algn="l" rtl="0" eaLnBrk="1" fontAlgn="base" hangingPunct="1">
        <a:spcBef>
          <a:spcPct val="20000"/>
        </a:spcBef>
        <a:spcAft>
          <a:spcPct val="0"/>
        </a:spcAft>
        <a:buChar char="»"/>
        <a:defRPr kumimoji="1" sz="6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FC05A10E-790B-F045-B5A9-3E8539029EE6}"/>
              </a:ext>
            </a:extLst>
          </p:cNvPr>
          <p:cNvGraphicFramePr>
            <a:graphicFrameLocks/>
          </p:cNvGraphicFramePr>
          <p:nvPr>
            <p:extLst/>
          </p:nvPr>
        </p:nvGraphicFramePr>
        <p:xfrm>
          <a:off x="1092200" y="1019174"/>
          <a:ext cx="6807200" cy="52038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544880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Theme">
  <a:themeElements>
    <a:clrScheme name="メトロ2">
      <a:dk1>
        <a:sysClr val="windowText" lastClr="000000"/>
      </a:dk1>
      <a:lt1>
        <a:sysClr val="window" lastClr="FFFFFF"/>
      </a:lt1>
      <a:dk2>
        <a:srgbClr val="000000"/>
      </a:dk2>
      <a:lt2>
        <a:srgbClr val="7F7F7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01GomezTemplate_MS_Gry">
      <a:majorFont>
        <a:latin typeface="メイリオ"/>
        <a:ea typeface="メイリオ"/>
        <a:cs typeface="メイリオ"/>
      </a:majorFont>
      <a:minorFont>
        <a:latin typeface="メイリオ"/>
        <a:ea typeface="メイリオ"/>
        <a:cs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lnDef>
    <a:txDef>
      <a:spPr>
        <a:noFill/>
      </a:spPr>
      <a:bodyPr wrap="square" rtlCol="0">
        <a:spAutoFit/>
      </a:bodyPr>
      <a:lstStyle>
        <a:defPPr>
          <a:defRPr kumimoji="1" sz="1200" dirty="0"/>
        </a:defPPr>
      </a:lstStyle>
    </a:txDef>
  </a:objectDefaults>
  <a:extraClrSchemeLst>
    <a:extraClrScheme>
      <a:clrScheme name="01GomezTemplate_MS_G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1GomezTemplate_MS_G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1GomezTemplate_MS_G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1GomezTemplate_MS_G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1GomezTemplate_MS_G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1GomezTemplate_MS_G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1GomezTemplate_MS_G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fault Theme" id="{F3C5BA76-F81C-49E1-A484-0F25777CC252}" vid="{2FF04FB8-FFCF-4C41-BC20-E5090864D59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20</Words>
  <Application>Microsoft Office PowerPoint</Application>
  <PresentationFormat>画面に合わせる (4:3)</PresentationFormat>
  <Paragraphs>4</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vt:i4>
      </vt:variant>
    </vt:vector>
  </HeadingPairs>
  <TitlesOfParts>
    <vt:vector size="12" baseType="lpstr">
      <vt:lpstr>ＭＳ Ｐゴシック</vt:lpstr>
      <vt:lpstr>メイリオ</vt:lpstr>
      <vt:lpstr>游ゴシック</vt:lpstr>
      <vt:lpstr>游ゴシック Light</vt:lpstr>
      <vt:lpstr>Arial</vt:lpstr>
      <vt:lpstr>Calibri</vt:lpstr>
      <vt:lpstr>Century</vt:lpstr>
      <vt:lpstr>Times New Roman</vt:lpstr>
      <vt:lpstr>Wingdings</vt:lpstr>
      <vt:lpstr>Office テーマ</vt:lpstr>
      <vt:lpstr>1_Default Theme</vt:lpstr>
      <vt:lpstr>PowerPoint プレゼンテーション</vt:lpstr>
    </vt:vector>
  </TitlesOfParts>
  <Company>株式会社ブロードバンドセキュリティ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rishioka@bbsec.co.jp</dc:creator>
  <cp:lastModifiedBy>rishioka@bbsec.co.jp</cp:lastModifiedBy>
  <cp:revision>1</cp:revision>
  <dcterms:created xsi:type="dcterms:W3CDTF">2022-09-14T08:49:01Z</dcterms:created>
  <dcterms:modified xsi:type="dcterms:W3CDTF">2022-09-14T08:49:01Z</dcterms:modified>
</cp:coreProperties>
</file>