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国有林が果たすべき役割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3804522596440149"/>
          <c:y val="0.15470071381264261"/>
          <c:w val="0.52805498577383714"/>
          <c:h val="0.813088527485466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'6'!$B$8:$B$21</c:f>
              <c:strCache>
                <c:ptCount val="14"/>
                <c:pt idx="0">
                  <c:v>山崩れや洪水などの災害を防止する役割</c:v>
                </c:pt>
                <c:pt idx="1">
                  <c:v>二酸化炭素を吸収することにより、
地球温暖化防止に貢献する役割</c:v>
                </c:pt>
                <c:pt idx="2">
                  <c:v>水資源を蓄える役割</c:v>
                </c:pt>
                <c:pt idx="3">
                  <c:v>空気をきれいにしたり、騒音をやわらげる役割</c:v>
                </c:pt>
                <c:pt idx="4">
                  <c:v>貴重な野生動植物の生息・生育の場としての役割</c:v>
                </c:pt>
                <c:pt idx="5">
                  <c:v>住宅用建材や家具、紙などの原材料となる
木材を生産する役割</c:v>
                </c:pt>
                <c:pt idx="6">
                  <c:v>自然に親しみ、森林と人との関わりを学ぶなど
教育の場、観光の場としての役割</c:v>
                </c:pt>
                <c:pt idx="7">
                  <c:v>心身の癒しや安らぎの場を提供する役割</c:v>
                </c:pt>
                <c:pt idx="8">
                  <c:v>林業に関する新しい技術や機械を
開発・実証する場としての役割</c:v>
                </c:pt>
                <c:pt idx="9">
                  <c:v>林業関係の民間事業者、技術者、地方公共団体
の職員を育成する場としての役割</c:v>
                </c:pt>
                <c:pt idx="10">
                  <c:v>きのこや山菜などの林産物を生産する役割</c:v>
                </c:pt>
                <c:pt idx="11">
                  <c:v>その他</c:v>
                </c:pt>
                <c:pt idx="12">
                  <c:v>特にない</c:v>
                </c:pt>
                <c:pt idx="13">
                  <c:v>わからない</c:v>
                </c:pt>
              </c:strCache>
            </c:strRef>
          </c:cat>
          <c:val>
            <c:numRef>
              <c:f>'6'!$C$8:$C$21</c:f>
              <c:numCache>
                <c:formatCode>0.0</c:formatCode>
                <c:ptCount val="14"/>
                <c:pt idx="0">
                  <c:v>52</c:v>
                </c:pt>
                <c:pt idx="1">
                  <c:v>49</c:v>
                </c:pt>
                <c:pt idx="2">
                  <c:v>38.6</c:v>
                </c:pt>
                <c:pt idx="3">
                  <c:v>26.6</c:v>
                </c:pt>
                <c:pt idx="4">
                  <c:v>26.3</c:v>
                </c:pt>
                <c:pt idx="5">
                  <c:v>16.8</c:v>
                </c:pt>
                <c:pt idx="6">
                  <c:v>15.7</c:v>
                </c:pt>
                <c:pt idx="7">
                  <c:v>13.6</c:v>
                </c:pt>
                <c:pt idx="8">
                  <c:v>8.5</c:v>
                </c:pt>
                <c:pt idx="9">
                  <c:v>8.5</c:v>
                </c:pt>
                <c:pt idx="10">
                  <c:v>4.0999999999999996</c:v>
                </c:pt>
                <c:pt idx="11">
                  <c:v>0.3</c:v>
                </c:pt>
                <c:pt idx="12">
                  <c:v>2.5</c:v>
                </c:pt>
                <c:pt idx="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B-48B5-AFAD-D168AD7C0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0.7479</cdr:x>
      <cdr:y>0.04362</cdr:y>
    </cdr:from>
    <cdr:to>
      <cdr:x>1</cdr:x>
      <cdr:y>0.11097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4521201" y="230453"/>
          <a:ext cx="1523999" cy="355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（３つまでの複数回答）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(n=1,546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M.T.=264.2%)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0.92375</cdr:x>
      <cdr:y>0.08235</cdr:y>
    </cdr:from>
    <cdr:to>
      <cdr:x>1</cdr:x>
      <cdr:y>0.16434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584254" y="507250"/>
          <a:ext cx="460946" cy="505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2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9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8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29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8844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10794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7681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853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074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1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4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8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6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0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8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1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63C2-16B3-4FD4-9141-791CD28572B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F735E-9F94-49DA-9132-0E7CB176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82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8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1580181-BCB2-BA42-88FB-6B135296FC6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00124"/>
          <a:ext cx="8820150" cy="552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2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2022-09-14T08:48:54Z</dcterms:created>
  <dcterms:modified xsi:type="dcterms:W3CDTF">2022-09-14T08:48:54Z</dcterms:modified>
</cp:coreProperties>
</file>