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森林に期待する働き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3804522596440149"/>
          <c:y val="0.17152317558243363"/>
          <c:w val="0.52805498577383714"/>
          <c:h val="0.7962660930270314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'5'!$B$8:$B$19</c:f>
              <c:strCache>
                <c:ptCount val="12"/>
                <c:pt idx="0">
                  <c:v>山崩れや洪水などの災害を防止する働き</c:v>
                </c:pt>
                <c:pt idx="1">
                  <c:v>二酸化炭素を吸収することにより、
地球温暖化防止に貢献する働き</c:v>
                </c:pt>
                <c:pt idx="2">
                  <c:v>水資源を蓄える働き</c:v>
                </c:pt>
                <c:pt idx="3">
                  <c:v>空気をきれいにしたり、騒音をやわらげる働き</c:v>
                </c:pt>
                <c:pt idx="4">
                  <c:v>住宅用建材や家具、紙などの原材料となる
木材を生産する働き</c:v>
                </c:pt>
                <c:pt idx="5">
                  <c:v>心身の癒しや安らぎの場を提供する働き</c:v>
                </c:pt>
                <c:pt idx="6">
                  <c:v>貴重な野生動植物の生息・生育の場としての働き</c:v>
                </c:pt>
                <c:pt idx="7">
                  <c:v>自然に親しみ、森林と人との関わりを学ぶなど
教育の場としての働き</c:v>
                </c:pt>
                <c:pt idx="8">
                  <c:v>きのこや山菜などの林産物を生産する働き</c:v>
                </c:pt>
                <c:pt idx="9">
                  <c:v>その他</c:v>
                </c:pt>
                <c:pt idx="10">
                  <c:v>特にない</c:v>
                </c:pt>
                <c:pt idx="11">
                  <c:v>わからない</c:v>
                </c:pt>
              </c:strCache>
            </c:strRef>
          </c:cat>
          <c:val>
            <c:numRef>
              <c:f>'5'!$C$8:$C$19</c:f>
              <c:numCache>
                <c:formatCode>0.0</c:formatCode>
                <c:ptCount val="12"/>
                <c:pt idx="0">
                  <c:v>48</c:v>
                </c:pt>
                <c:pt idx="1">
                  <c:v>42.3</c:v>
                </c:pt>
                <c:pt idx="2">
                  <c:v>36.9</c:v>
                </c:pt>
                <c:pt idx="3">
                  <c:v>33</c:v>
                </c:pt>
                <c:pt idx="4">
                  <c:v>22.1</c:v>
                </c:pt>
                <c:pt idx="5">
                  <c:v>21.9</c:v>
                </c:pt>
                <c:pt idx="6">
                  <c:v>20.100000000000001</c:v>
                </c:pt>
                <c:pt idx="7">
                  <c:v>14.7</c:v>
                </c:pt>
                <c:pt idx="8">
                  <c:v>11.3</c:v>
                </c:pt>
                <c:pt idx="9">
                  <c:v>0.1</c:v>
                </c:pt>
                <c:pt idx="10">
                  <c:v>5.3</c:v>
                </c:pt>
                <c:pt idx="1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25-4ED5-A97E-F84A3D45E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0.7479</cdr:x>
      <cdr:y>0.04362</cdr:y>
    </cdr:from>
    <cdr:to>
      <cdr:x>1</cdr:x>
      <cdr:y>0.11097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4521201" y="230453"/>
          <a:ext cx="1523999" cy="355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（３つまでの複数回答）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(n=1,546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M.T.=256.9%)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0.92375</cdr:x>
      <cdr:y>0.08235</cdr:y>
    </cdr:from>
    <cdr:to>
      <cdr:x>1</cdr:x>
      <cdr:y>0.16434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584254" y="507250"/>
          <a:ext cx="460946" cy="505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2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52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3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57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77354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00054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05638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535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909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9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5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63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75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4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74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5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E9F68-8859-4B8B-B034-817EAC7D474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5CDC-0079-4B29-976F-28D27E887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47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9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C0946BE-C90F-6345-A253-EB505D7886F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49" y="990600"/>
          <a:ext cx="8772525" cy="55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47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2022-09-14T08:48:57Z</dcterms:created>
  <dcterms:modified xsi:type="dcterms:W3CDTF">2022-09-14T08:48:57Z</dcterms:modified>
</cp:coreProperties>
</file>