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森林との関わり方の意向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1703682260305697"/>
          <c:y val="0.17152317558243363"/>
          <c:w val="0.5490633891351816"/>
          <c:h val="0.796266093027031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'4'!$B$8:$B$18</c:f>
              <c:strCache>
                <c:ptCount val="11"/>
                <c:pt idx="0">
                  <c:v>心身の健康づくりのため森林内の散策
やウォーキング</c:v>
                </c:pt>
                <c:pt idx="1">
                  <c:v>森林の中でのランニングや自転車による走行</c:v>
                </c:pt>
                <c:pt idx="2">
                  <c:v>森林の中での音楽鑑賞及び
芸術鑑賞などの文化的活動</c:v>
                </c:pt>
                <c:pt idx="3">
                  <c:v>森林の中で自然を活用した保育・幼児教育</c:v>
                </c:pt>
                <c:pt idx="4">
                  <c:v>森林の中でのヨガや瞑想</c:v>
                </c:pt>
                <c:pt idx="5">
                  <c:v>森林に囲まれた環境にあるオフィスでの仕事</c:v>
                </c:pt>
                <c:pt idx="6">
                  <c:v>企業や団体が行う森林の中での
社会貢献活動への参加</c:v>
                </c:pt>
                <c:pt idx="7">
                  <c:v>企業や団体が行う森林の中での研修への参加</c:v>
                </c:pt>
                <c:pt idx="8">
                  <c:v>その他</c:v>
                </c:pt>
                <c:pt idx="9">
                  <c:v>特にない</c:v>
                </c:pt>
                <c:pt idx="10">
                  <c:v>わからない</c:v>
                </c:pt>
              </c:strCache>
            </c:strRef>
          </c:cat>
          <c:val>
            <c:numRef>
              <c:f>'4'!$C$8:$C$18</c:f>
              <c:numCache>
                <c:formatCode>0.0</c:formatCode>
                <c:ptCount val="11"/>
                <c:pt idx="0">
                  <c:v>60.2</c:v>
                </c:pt>
                <c:pt idx="1">
                  <c:v>26.9</c:v>
                </c:pt>
                <c:pt idx="2">
                  <c:v>22.6</c:v>
                </c:pt>
                <c:pt idx="3">
                  <c:v>21.3</c:v>
                </c:pt>
                <c:pt idx="4">
                  <c:v>11.3</c:v>
                </c:pt>
                <c:pt idx="5">
                  <c:v>10.5</c:v>
                </c:pt>
                <c:pt idx="6">
                  <c:v>9.9</c:v>
                </c:pt>
                <c:pt idx="7">
                  <c:v>8</c:v>
                </c:pt>
                <c:pt idx="8">
                  <c:v>1</c:v>
                </c:pt>
                <c:pt idx="9">
                  <c:v>19.2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53-4F79-AEC0-FC75904FD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9567136"/>
        <c:axId val="2109338368"/>
      </c:barChart>
      <c:catAx>
        <c:axId val="210956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338368"/>
        <c:crosses val="autoZero"/>
        <c:auto val="1"/>
        <c:lblAlgn val="ctr"/>
        <c:lblOffset val="100"/>
        <c:noMultiLvlLbl val="0"/>
      </c:catAx>
      <c:valAx>
        <c:axId val="21093383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5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0.69499</cdr:x>
      <cdr:y>0.04832</cdr:y>
    </cdr:from>
    <cdr:to>
      <cdr:x>1</cdr:x>
      <cdr:y>0.14788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E7326C-0B86-9E94-686D-0BD95DE673D0}"/>
            </a:ext>
          </a:extLst>
        </cdr:cNvPr>
        <cdr:cNvSpPr txBox="1"/>
      </cdr:nvSpPr>
      <cdr:spPr>
        <a:xfrm xmlns:a="http://schemas.openxmlformats.org/drawingml/2006/main">
          <a:off x="4127500" y="209550"/>
          <a:ext cx="17780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0.44662</cdr:x>
      <cdr:y>0.10102</cdr:y>
    </cdr:from>
    <cdr:to>
      <cdr:x>1</cdr:x>
      <cdr:y>0.1713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F0DB8B2-E6FE-ACBE-86C0-F8220D8AB9F7}"/>
            </a:ext>
          </a:extLst>
        </cdr:cNvPr>
        <cdr:cNvSpPr txBox="1"/>
      </cdr:nvSpPr>
      <cdr:spPr>
        <a:xfrm xmlns:a="http://schemas.openxmlformats.org/drawingml/2006/main">
          <a:off x="3251200" y="438150"/>
          <a:ext cx="322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0.84034</cdr:x>
      <cdr:y>0.04362</cdr:y>
    </cdr:from>
    <cdr:to>
      <cdr:x>1</cdr:x>
      <cdr:y>0.11097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FD684FC-7EE7-B1C5-DC2C-151E8EF2F2BE}"/>
            </a:ext>
          </a:extLst>
        </cdr:cNvPr>
        <cdr:cNvSpPr txBox="1"/>
      </cdr:nvSpPr>
      <cdr:spPr>
        <a:xfrm xmlns:a="http://schemas.openxmlformats.org/drawingml/2006/main">
          <a:off x="5080000" y="268700"/>
          <a:ext cx="965200" cy="41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0.63181</cdr:x>
      <cdr:y>0.89751</cdr:y>
    </cdr:from>
    <cdr:to>
      <cdr:x>0.939</cdr:x>
      <cdr:y>0.9795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E48963A-4B69-A2CC-6523-337E58751EB5}"/>
            </a:ext>
          </a:extLst>
        </cdr:cNvPr>
        <cdr:cNvSpPr txBox="1"/>
      </cdr:nvSpPr>
      <cdr:spPr>
        <a:xfrm xmlns:a="http://schemas.openxmlformats.org/drawingml/2006/main">
          <a:off x="3683000" y="3892550"/>
          <a:ext cx="17907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 (n=1,546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M.T.=191.0%)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0.92375</cdr:x>
      <cdr:y>0.08235</cdr:y>
    </cdr:from>
    <cdr:to>
      <cdr:x>1</cdr:x>
      <cdr:y>0.16434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BD99B8-2A46-7538-C951-6C118FE372E0}"/>
            </a:ext>
          </a:extLst>
        </cdr:cNvPr>
        <cdr:cNvSpPr txBox="1"/>
      </cdr:nvSpPr>
      <cdr:spPr>
        <a:xfrm xmlns:a="http://schemas.openxmlformats.org/drawingml/2006/main">
          <a:off x="5584254" y="507250"/>
          <a:ext cx="460946" cy="505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19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88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2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3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1209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14420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74468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37851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84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2574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5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63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42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38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9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2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44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1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050BE-9DDA-4789-8C64-48EBA7B62B8E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7D99C-6DDC-49CC-A61B-6A626DF68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69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7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62CD233-D024-964F-837B-9A2E850BEF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300" y="942974"/>
          <a:ext cx="8820150" cy="564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7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2022-09-14T08:48:53Z</dcterms:created>
  <dcterms:modified xsi:type="dcterms:W3CDTF">2022-09-14T08:48:53Z</dcterms:modified>
</cp:coreProperties>
</file>