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森林との関わり方の意向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1703682260305697"/>
          <c:y val="0.17152317558243363"/>
          <c:w val="0.5490633891351816"/>
          <c:h val="0.7962660930270314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'4'!$B$8:$B$18</c:f>
              <c:strCache>
                <c:ptCount val="11"/>
                <c:pt idx="0">
                  <c:v>心身の健康づくりのため森林内の散策
やウォーキング</c:v>
                </c:pt>
                <c:pt idx="1">
                  <c:v>森林の中でのランニングや自転車による走行</c:v>
                </c:pt>
                <c:pt idx="2">
                  <c:v>森林の中での音楽鑑賞及び
芸術鑑賞などの文化的活動</c:v>
                </c:pt>
                <c:pt idx="3">
                  <c:v>森林の中で自然を活用した保育・幼児教育</c:v>
                </c:pt>
                <c:pt idx="4">
                  <c:v>森林の中でのヨガや瞑想</c:v>
                </c:pt>
                <c:pt idx="5">
                  <c:v>森林に囲まれた環境にあるオフィスでの仕事</c:v>
                </c:pt>
                <c:pt idx="6">
                  <c:v>企業や団体が行う森林の中での
社会貢献活動への参加</c:v>
                </c:pt>
                <c:pt idx="7">
                  <c:v>企業や団体が行う森林の中での研修への参加</c:v>
                </c:pt>
                <c:pt idx="8">
                  <c:v>その他</c:v>
                </c:pt>
                <c:pt idx="9">
                  <c:v>特にない</c:v>
                </c:pt>
                <c:pt idx="10">
                  <c:v>わからない</c:v>
                </c:pt>
              </c:strCache>
            </c:strRef>
          </c:cat>
          <c:val>
            <c:numRef>
              <c:f>'4'!$C$8:$C$18</c:f>
              <c:numCache>
                <c:formatCode>0.0</c:formatCode>
                <c:ptCount val="11"/>
                <c:pt idx="0">
                  <c:v>60.2</c:v>
                </c:pt>
                <c:pt idx="1">
                  <c:v>26.9</c:v>
                </c:pt>
                <c:pt idx="2">
                  <c:v>22.6</c:v>
                </c:pt>
                <c:pt idx="3">
                  <c:v>21.3</c:v>
                </c:pt>
                <c:pt idx="4">
                  <c:v>11.3</c:v>
                </c:pt>
                <c:pt idx="5">
                  <c:v>10.5</c:v>
                </c:pt>
                <c:pt idx="6">
                  <c:v>9.9</c:v>
                </c:pt>
                <c:pt idx="7">
                  <c:v>8</c:v>
                </c:pt>
                <c:pt idx="8">
                  <c:v>1</c:v>
                </c:pt>
                <c:pt idx="9">
                  <c:v>19.2</c:v>
                </c:pt>
                <c:pt idx="1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53-4F79-AEC0-FC75904FD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0.84034</cdr:x>
      <cdr:y>0.04362</cdr:y>
    </cdr:from>
    <cdr:to>
      <cdr:x>1</cdr:x>
      <cdr:y>0.11097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5080000" y="268700"/>
          <a:ext cx="965200" cy="414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0.63181</cdr:x>
      <cdr:y>0.89751</cdr:y>
    </cdr:from>
    <cdr:to>
      <cdr:x>0.939</cdr:x>
      <cdr:y>0.9795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683000" y="3892550"/>
          <a:ext cx="17907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(n=1,546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M.T.=191.0%)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0.92375</cdr:x>
      <cdr:y>0.08235</cdr:y>
    </cdr:from>
    <cdr:to>
      <cdr:x>1</cdr:x>
      <cdr:y>0.16434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584254" y="507250"/>
          <a:ext cx="460946" cy="505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19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88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729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31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209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14420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74468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37851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84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2574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5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63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42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538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90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2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44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1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050BE-9DDA-4789-8C64-48EBA7B62B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7D99C-6DDC-49CC-A61B-6A626DF682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69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7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62CD233-D024-964F-837B-9A2E850BEF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14300" y="942974"/>
          <a:ext cx="8820150" cy="5648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77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2022-09-14T08:48:53Z</dcterms:created>
  <dcterms:modified xsi:type="dcterms:W3CDTF">2022-09-14T08:48:53Z</dcterms:modified>
</cp:coreProperties>
</file>