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農山村に関する企画への参加意向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8972586759988337"/>
          <c:y val="0.17152317558243363"/>
          <c:w val="0.57637435026504036"/>
          <c:h val="0.7962660930270314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'3'!$B$8:$B$18</c:f>
              <c:strCache>
                <c:ptCount val="11"/>
                <c:pt idx="0">
                  <c:v>森林浴により気分転換する</c:v>
                </c:pt>
                <c:pt idx="1">
                  <c:v>森や湖、農山村の家並みなど
魅力的な景観を楽しむ</c:v>
                </c:pt>
                <c:pt idx="2">
                  <c:v>史跡・名勝を訪ねたり、特産品を購入する</c:v>
                </c:pt>
                <c:pt idx="3">
                  <c:v>野鳥観察や渓流釣りなどの
自然とのふれあい体験をする</c:v>
                </c:pt>
                <c:pt idx="4">
                  <c:v>療養などを目的にのんびり過ごす</c:v>
                </c:pt>
                <c:pt idx="5">
                  <c:v>きのこ狩りや山菜採り</c:v>
                </c:pt>
                <c:pt idx="6">
                  <c:v>和紙づくり、郷土食など地域の
伝統的な文化を体験する</c:v>
                </c:pt>
                <c:pt idx="7">
                  <c:v>森林の手入れをする体験や、木の実や葉を
使った工作、木工などの体験をする</c:v>
                </c:pt>
                <c:pt idx="8">
                  <c:v>その他</c:v>
                </c:pt>
                <c:pt idx="9">
                  <c:v>特にない</c:v>
                </c:pt>
                <c:pt idx="10">
                  <c:v>わからない</c:v>
                </c:pt>
              </c:strCache>
            </c:strRef>
          </c:cat>
          <c:val>
            <c:numRef>
              <c:f>'3'!$C$8:$C$18</c:f>
              <c:numCache>
                <c:formatCode>0.0</c:formatCode>
                <c:ptCount val="11"/>
                <c:pt idx="0">
                  <c:v>43.1</c:v>
                </c:pt>
                <c:pt idx="1">
                  <c:v>41.4</c:v>
                </c:pt>
                <c:pt idx="2">
                  <c:v>29.3</c:v>
                </c:pt>
                <c:pt idx="3">
                  <c:v>29</c:v>
                </c:pt>
                <c:pt idx="4">
                  <c:v>25.4</c:v>
                </c:pt>
                <c:pt idx="5">
                  <c:v>20.9</c:v>
                </c:pt>
                <c:pt idx="6">
                  <c:v>18.399999999999999</c:v>
                </c:pt>
                <c:pt idx="7">
                  <c:v>15.1</c:v>
                </c:pt>
                <c:pt idx="8">
                  <c:v>1.1000000000000001</c:v>
                </c:pt>
                <c:pt idx="9">
                  <c:v>12.4</c:v>
                </c:pt>
                <c:pt idx="1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80-47C5-BDE4-7C568571F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109567136"/>
        <c:axId val="2109338368"/>
      </c:barChart>
      <c:catAx>
        <c:axId val="2109567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338368"/>
        <c:crosses val="autoZero"/>
        <c:auto val="1"/>
        <c:lblAlgn val="ctr"/>
        <c:lblOffset val="100"/>
        <c:noMultiLvlLbl val="0"/>
      </c:catAx>
      <c:valAx>
        <c:axId val="210933836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>
                <a:shade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56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0.69499</cdr:x>
      <cdr:y>0.04832</cdr:y>
    </cdr:from>
    <cdr:to>
      <cdr:x>1</cdr:x>
      <cdr:y>0.14788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DE7326C-0B86-9E94-686D-0BD95DE673D0}"/>
            </a:ext>
          </a:extLst>
        </cdr:cNvPr>
        <cdr:cNvSpPr txBox="1"/>
      </cdr:nvSpPr>
      <cdr:spPr>
        <a:xfrm xmlns:a="http://schemas.openxmlformats.org/drawingml/2006/main">
          <a:off x="4127500" y="209550"/>
          <a:ext cx="1778000" cy="431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0.44662</cdr:x>
      <cdr:y>0.10102</cdr:y>
    </cdr:from>
    <cdr:to>
      <cdr:x>1</cdr:x>
      <cdr:y>0.1713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F0DB8B2-E6FE-ACBE-86C0-F8220D8AB9F7}"/>
            </a:ext>
          </a:extLst>
        </cdr:cNvPr>
        <cdr:cNvSpPr txBox="1"/>
      </cdr:nvSpPr>
      <cdr:spPr>
        <a:xfrm xmlns:a="http://schemas.openxmlformats.org/drawingml/2006/main">
          <a:off x="3251200" y="438150"/>
          <a:ext cx="322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0.84034</cdr:x>
      <cdr:y>0.04362</cdr:y>
    </cdr:from>
    <cdr:to>
      <cdr:x>1</cdr:x>
      <cdr:y>0.11097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5FD684FC-7EE7-B1C5-DC2C-151E8EF2F2BE}"/>
            </a:ext>
          </a:extLst>
        </cdr:cNvPr>
        <cdr:cNvSpPr txBox="1"/>
      </cdr:nvSpPr>
      <cdr:spPr>
        <a:xfrm xmlns:a="http://schemas.openxmlformats.org/drawingml/2006/main">
          <a:off x="5080000" y="268700"/>
          <a:ext cx="965200" cy="414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</a:p>
      </cdr:txBody>
    </cdr:sp>
  </cdr:relSizeAnchor>
  <cdr:relSizeAnchor xmlns:cdr="http://schemas.openxmlformats.org/drawingml/2006/chartDrawing">
    <cdr:from>
      <cdr:x>0.63181</cdr:x>
      <cdr:y>0.89751</cdr:y>
    </cdr:from>
    <cdr:to>
      <cdr:x>0.939</cdr:x>
      <cdr:y>0.9795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E48963A-4B69-A2CC-6523-337E58751EB5}"/>
            </a:ext>
          </a:extLst>
        </cdr:cNvPr>
        <cdr:cNvSpPr txBox="1"/>
      </cdr:nvSpPr>
      <cdr:spPr>
        <a:xfrm xmlns:a="http://schemas.openxmlformats.org/drawingml/2006/main">
          <a:off x="3683000" y="3892550"/>
          <a:ext cx="179070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 (n=1,546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M.T.=236.6%)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0.92375</cdr:x>
      <cdr:y>0.08235</cdr:y>
    </cdr:from>
    <cdr:to>
      <cdr:x>1</cdr:x>
      <cdr:y>0.16434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1BD99B8-2A46-7538-C951-6C118FE372E0}"/>
            </a:ext>
          </a:extLst>
        </cdr:cNvPr>
        <cdr:cNvSpPr txBox="1"/>
      </cdr:nvSpPr>
      <cdr:spPr>
        <a:xfrm xmlns:a="http://schemas.openxmlformats.org/drawingml/2006/main">
          <a:off x="5584254" y="507250"/>
          <a:ext cx="460946" cy="505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0F1B-E11E-45D2-9165-8DA8C7C3E1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7DE8-CC12-4693-9518-6C11A8964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62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0F1B-E11E-45D2-9165-8DA8C7C3E1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7DE8-CC12-4693-9518-6C11A8964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63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0F1B-E11E-45D2-9165-8DA8C7C3E1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7DE8-CC12-4693-9518-6C11A8964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352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24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8833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28882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41957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06444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3316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1812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0F1B-E11E-45D2-9165-8DA8C7C3E1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7DE8-CC12-4693-9518-6C11A8964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77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0F1B-E11E-45D2-9165-8DA8C7C3E1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7DE8-CC12-4693-9518-6C11A8964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91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0F1B-E11E-45D2-9165-8DA8C7C3E1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7DE8-CC12-4693-9518-6C11A8964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85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0F1B-E11E-45D2-9165-8DA8C7C3E1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7DE8-CC12-4693-9518-6C11A8964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01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0F1B-E11E-45D2-9165-8DA8C7C3E1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7DE8-CC12-4693-9518-6C11A8964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57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0F1B-E11E-45D2-9165-8DA8C7C3E1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7DE8-CC12-4693-9518-6C11A8964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67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0F1B-E11E-45D2-9165-8DA8C7C3E1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7DE8-CC12-4693-9518-6C11A8964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03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0F1B-E11E-45D2-9165-8DA8C7C3E1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7DE8-CC12-4693-9518-6C11A8964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26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30F1B-E11E-45D2-9165-8DA8C7C3E1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37DE8-CC12-4693-9518-6C11A8964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81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9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05F8FCD-805F-9B42-BCF9-A346228E2F9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6675" y="1009650"/>
          <a:ext cx="8629650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545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2022-09-14T08:48:52Z</dcterms:created>
  <dcterms:modified xsi:type="dcterms:W3CDTF">2022-09-14T08:48:52Z</dcterms:modified>
</cp:coreProperties>
</file>