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農山村に関する企画への参加意向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972586759988337"/>
          <c:y val="0.17152317558243363"/>
          <c:w val="0.57637435026504036"/>
          <c:h val="0.7962660930270314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'3'!$B$8:$B$18</c:f>
              <c:strCache>
                <c:ptCount val="11"/>
                <c:pt idx="0">
                  <c:v>森林浴により気分転換する</c:v>
                </c:pt>
                <c:pt idx="1">
                  <c:v>森や湖、農山村の家並みなど
魅力的な景観を楽しむ</c:v>
                </c:pt>
                <c:pt idx="2">
                  <c:v>史跡・名勝を訪ねたり、特産品を購入する</c:v>
                </c:pt>
                <c:pt idx="3">
                  <c:v>野鳥観察や渓流釣りなどの
自然とのふれあい体験をする</c:v>
                </c:pt>
                <c:pt idx="4">
                  <c:v>療養などを目的にのんびり過ごす</c:v>
                </c:pt>
                <c:pt idx="5">
                  <c:v>きのこ狩りや山菜採り</c:v>
                </c:pt>
                <c:pt idx="6">
                  <c:v>和紙づくり、郷土食など地域の
伝統的な文化を体験する</c:v>
                </c:pt>
                <c:pt idx="7">
                  <c:v>森林の手入れをする体験や、木の実や葉を
使った工作、木工などの体験をする</c:v>
                </c:pt>
                <c:pt idx="8">
                  <c:v>その他</c:v>
                </c:pt>
                <c:pt idx="9">
                  <c:v>特にない</c:v>
                </c:pt>
                <c:pt idx="10">
                  <c:v>わからない</c:v>
                </c:pt>
              </c:strCache>
            </c:strRef>
          </c:cat>
          <c:val>
            <c:numRef>
              <c:f>'3'!$C$8:$C$18</c:f>
              <c:numCache>
                <c:formatCode>0.0</c:formatCode>
                <c:ptCount val="11"/>
                <c:pt idx="0">
                  <c:v>43.1</c:v>
                </c:pt>
                <c:pt idx="1">
                  <c:v>41.4</c:v>
                </c:pt>
                <c:pt idx="2">
                  <c:v>29.3</c:v>
                </c:pt>
                <c:pt idx="3">
                  <c:v>29</c:v>
                </c:pt>
                <c:pt idx="4">
                  <c:v>25.4</c:v>
                </c:pt>
                <c:pt idx="5">
                  <c:v>20.9</c:v>
                </c:pt>
                <c:pt idx="6">
                  <c:v>18.399999999999999</c:v>
                </c:pt>
                <c:pt idx="7">
                  <c:v>15.1</c:v>
                </c:pt>
                <c:pt idx="8">
                  <c:v>1.1000000000000001</c:v>
                </c:pt>
                <c:pt idx="9">
                  <c:v>12.4</c:v>
                </c:pt>
                <c:pt idx="1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0-47C5-BDE4-7C568571F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0.84034</cdr:x>
      <cdr:y>0.04362</cdr:y>
    </cdr:from>
    <cdr:to>
      <cdr:x>1</cdr:x>
      <cdr:y>0.11097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5080000" y="268700"/>
          <a:ext cx="965200" cy="41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(n=1,546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M.T.=236.6%)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0.92375</cdr:x>
      <cdr:y>0.08235</cdr:y>
    </cdr:from>
    <cdr:to>
      <cdr:x>1</cdr:x>
      <cdr:y>0.16434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584254" y="507250"/>
          <a:ext cx="460946" cy="505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6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63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352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24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83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288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1957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0644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316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1812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7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91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85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01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7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67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3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26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30F1B-E11E-45D2-9165-8DA8C7C3E1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37DE8-CC12-4693-9518-6C11A8964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81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5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05F8FCD-805F-9B42-BCF9-A346228E2F9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6675" y="1009650"/>
          <a:ext cx="862965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54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2022-09-14T08:48:52Z</dcterms:created>
  <dcterms:modified xsi:type="dcterms:W3CDTF">2022-09-14T08:48:52Z</dcterms:modified>
</cp:coreProperties>
</file>