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農山村での就労の意向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972586759988337"/>
          <c:y val="0.24368805165177143"/>
          <c:w val="0.57637435026504036"/>
          <c:h val="0.724101132928004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'2'!$B$8:$B$15</c:f>
              <c:strCache>
                <c:ptCount val="8"/>
                <c:pt idx="0">
                  <c:v>農業 ※</c:v>
                </c:pt>
                <c:pt idx="1">
                  <c:v>第３次産業（※以外（小売業、
飲食サービス業、医療業など））</c:v>
                </c:pt>
                <c:pt idx="2">
                  <c:v>林業 ※</c:v>
                </c:pt>
                <c:pt idx="3">
                  <c:v>漁業 ※</c:v>
                </c:pt>
                <c:pt idx="4">
                  <c:v>第２次産業（鉱業、建設業、
製造業（木材製造業は除く）） ※</c:v>
                </c:pt>
                <c:pt idx="5">
                  <c:v>製材業や合板製造業などの木材製造業 ※</c:v>
                </c:pt>
                <c:pt idx="6">
                  <c:v>就いてみたい職業はない</c:v>
                </c:pt>
                <c:pt idx="7">
                  <c:v>わからない</c:v>
                </c:pt>
              </c:strCache>
            </c:strRef>
          </c:cat>
          <c:val>
            <c:numRef>
              <c:f>'2'!$C$8:$C$15</c:f>
              <c:numCache>
                <c:formatCode>General</c:formatCode>
                <c:ptCount val="8"/>
                <c:pt idx="0">
                  <c:v>56.4</c:v>
                </c:pt>
                <c:pt idx="1">
                  <c:v>22.1</c:v>
                </c:pt>
                <c:pt idx="2">
                  <c:v>9.6999999999999993</c:v>
                </c:pt>
                <c:pt idx="3">
                  <c:v>9.3000000000000007</c:v>
                </c:pt>
                <c:pt idx="4">
                  <c:v>5.3</c:v>
                </c:pt>
                <c:pt idx="5">
                  <c:v>4.7</c:v>
                </c:pt>
                <c:pt idx="6">
                  <c:v>15.6</c:v>
                </c:pt>
                <c:pt idx="7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5-47B7-A5ED-55919F5AC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0.1024</cdr:x>
      <cdr:y>0.09517</cdr:y>
    </cdr:from>
    <cdr:to>
      <cdr:x>1</cdr:x>
      <cdr:y>0.16252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596900" y="412750"/>
          <a:ext cx="52324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（農村村に「定住してみたい」、「どちらかといえば定住してみたい」と答えた者に、複数回答）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(n=321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M.T.=124.3%)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0.92375</cdr:x>
      <cdr:y>0.14627</cdr:y>
    </cdr:from>
    <cdr:to>
      <cdr:x>1</cdr:x>
      <cdr:y>0.22826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384800" y="660400"/>
          <a:ext cx="444500" cy="370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69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47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33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075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9143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14186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0599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123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655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6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54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35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68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4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7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4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6873-76A7-46F8-80E9-36C009CED6A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5CC5-8629-49FE-A66A-CA4F28731F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2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1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2AB7260-64BF-39AC-D338-6A31894B998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" y="981075"/>
          <a:ext cx="874395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1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2022-09-14T08:48:51Z</dcterms:created>
  <dcterms:modified xsi:type="dcterms:W3CDTF">2022-09-14T08:48:51Z</dcterms:modified>
</cp:coreProperties>
</file>