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農山村定住の意向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40671641791044777"/>
          <c:y val="1.7766497461928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7216092728914512"/>
          <c:w val="0.75801832967600358"/>
          <c:h val="0.630793562763020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定住してみたい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B6-45C0-8D24-2A0A023BD0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 formatCode="0.0">
                  <c:v>8.6</c:v>
                </c:pt>
                <c:pt idx="2" formatCode="0.0">
                  <c:v>8.9</c:v>
                </c:pt>
                <c:pt idx="3" formatCode="0.0">
                  <c:v>8.3000000000000007</c:v>
                </c:pt>
                <c:pt idx="5" formatCode="0.0">
                  <c:v>7.6</c:v>
                </c:pt>
                <c:pt idx="6" formatCode="0.0">
                  <c:v>9.8000000000000007</c:v>
                </c:pt>
                <c:pt idx="7" formatCode="0.0">
                  <c:v>8.1</c:v>
                </c:pt>
                <c:pt idx="8" formatCode="0.0">
                  <c:v>4.8</c:v>
                </c:pt>
                <c:pt idx="9" formatCode="0.0">
                  <c:v>10.7</c:v>
                </c:pt>
                <c:pt idx="10" formatCode="0.0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B6-45C0-8D24-2A0A023BD0E3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どちらかといえば定住してみたい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8B6-45C0-8D24-2A0A023BD0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 formatCode="0.0">
                  <c:v>12.2</c:v>
                </c:pt>
                <c:pt idx="2" formatCode="0.0">
                  <c:v>12.4</c:v>
                </c:pt>
                <c:pt idx="3" formatCode="0.0">
                  <c:v>12</c:v>
                </c:pt>
                <c:pt idx="5" formatCode="0.0">
                  <c:v>15.2</c:v>
                </c:pt>
                <c:pt idx="6" formatCode="0.0">
                  <c:v>14.1</c:v>
                </c:pt>
                <c:pt idx="7" formatCode="0.0">
                  <c:v>19.100000000000001</c:v>
                </c:pt>
                <c:pt idx="8" formatCode="0.0">
                  <c:v>15.3</c:v>
                </c:pt>
                <c:pt idx="9" formatCode="0.0">
                  <c:v>11.4</c:v>
                </c:pt>
                <c:pt idx="1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B6-45C0-8D24-2A0A023BD0E3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どちらともいえない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B6-45C0-8D24-2A0A023BD0E3}"/>
              </c:ext>
            </c:extLst>
          </c:dPt>
          <c:dLbls>
            <c:dLbl>
              <c:idx val="0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B6-45C0-8D24-2A0A023BD0E3}"/>
                </c:ext>
              </c:extLst>
            </c:dLbl>
            <c:dLbl>
              <c:idx val="2"/>
              <c:layout>
                <c:manualLayout>
                  <c:x val="-6.8185051678629344E-17"/>
                  <c:y val="-2.6950457766354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B6-45C0-8D24-2A0A023BD0E3}"/>
                </c:ext>
              </c:extLst>
            </c:dLbl>
            <c:dLbl>
              <c:idx val="3"/>
              <c:layout>
                <c:manualLayout>
                  <c:x val="0"/>
                  <c:y val="-3.498280471193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B6-45C0-8D24-2A0A023BD0E3}"/>
                </c:ext>
              </c:extLst>
            </c:dLbl>
            <c:dLbl>
              <c:idx val="5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B6-45C0-8D24-2A0A023BD0E3}"/>
                </c:ext>
              </c:extLst>
            </c:dLbl>
            <c:dLbl>
              <c:idx val="6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B6-45C0-8D24-2A0A023BD0E3}"/>
                </c:ext>
              </c:extLst>
            </c:dLbl>
            <c:dLbl>
              <c:idx val="7"/>
              <c:layout>
                <c:manualLayout>
                  <c:x val="-1.6102057818618745E-16"/>
                  <c:y val="-2.915233725994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8B6-45C0-8D24-2A0A023BD0E3}"/>
                </c:ext>
              </c:extLst>
            </c:dLbl>
            <c:dLbl>
              <c:idx val="8"/>
              <c:layout>
                <c:manualLayout>
                  <c:x val="-6.8185051678629344E-17"/>
                  <c:y val="-2.4391978381453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8B6-45C0-8D24-2A0A023BD0E3}"/>
                </c:ext>
              </c:extLst>
            </c:dLbl>
            <c:dLbl>
              <c:idx val="9"/>
              <c:layout>
                <c:manualLayout>
                  <c:x val="0"/>
                  <c:y val="-2.623710353395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8B6-45C0-8D24-2A0A023BD0E3}"/>
                </c:ext>
              </c:extLst>
            </c:dLbl>
            <c:dLbl>
              <c:idx val="10"/>
              <c:layout>
                <c:manualLayout>
                  <c:x val="0"/>
                  <c:y val="-3.498280471193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8B6-45C0-8D24-2A0A023BD0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 formatCode="0.0">
                  <c:v>2</c:v>
                </c:pt>
                <c:pt idx="2" formatCode="0.0">
                  <c:v>1.3</c:v>
                </c:pt>
                <c:pt idx="3" formatCode="0.0">
                  <c:v>2.5</c:v>
                </c:pt>
                <c:pt idx="5" formatCode="0.0">
                  <c:v>2.2999999999999998</c:v>
                </c:pt>
                <c:pt idx="6" formatCode="0.0">
                  <c:v>2.2000000000000002</c:v>
                </c:pt>
                <c:pt idx="7" formatCode="0.0">
                  <c:v>0.8</c:v>
                </c:pt>
                <c:pt idx="8" formatCode="0.0">
                  <c:v>2</c:v>
                </c:pt>
                <c:pt idx="9" formatCode="0.0">
                  <c:v>2.1</c:v>
                </c:pt>
                <c:pt idx="10" formatCode="0.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8B6-45C0-8D24-2A0A023BD0E3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どちらかといえば定住してみたくない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78B6-45C0-8D24-2A0A023BD0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'1'!$F$9:$F$19</c:f>
              <c:numCache>
                <c:formatCode>General</c:formatCode>
                <c:ptCount val="11"/>
                <c:pt idx="0" formatCode="0.0">
                  <c:v>23.9</c:v>
                </c:pt>
                <c:pt idx="2" formatCode="0.0">
                  <c:v>22.5</c:v>
                </c:pt>
                <c:pt idx="3" formatCode="0.0">
                  <c:v>24.9</c:v>
                </c:pt>
                <c:pt idx="5" formatCode="0.0">
                  <c:v>40.9</c:v>
                </c:pt>
                <c:pt idx="6" formatCode="0.0">
                  <c:v>34.799999999999997</c:v>
                </c:pt>
                <c:pt idx="7" formatCode="0.0">
                  <c:v>22.9</c:v>
                </c:pt>
                <c:pt idx="8" formatCode="0.0">
                  <c:v>28.9</c:v>
                </c:pt>
                <c:pt idx="9" formatCode="0.0">
                  <c:v>21.1</c:v>
                </c:pt>
                <c:pt idx="10" formatCode="0.0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8B6-45C0-8D24-2A0A023BD0E3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定住してみたくない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8B6-45C0-8D24-2A0A023BD0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'1'!$G$9:$G$19</c:f>
              <c:numCache>
                <c:formatCode>General</c:formatCode>
                <c:ptCount val="11"/>
                <c:pt idx="0" formatCode="0.0">
                  <c:v>38.799999999999997</c:v>
                </c:pt>
                <c:pt idx="2" formatCode="0.0">
                  <c:v>39</c:v>
                </c:pt>
                <c:pt idx="3" formatCode="0.0">
                  <c:v>38.6</c:v>
                </c:pt>
                <c:pt idx="5" formatCode="0.0">
                  <c:v>26.5</c:v>
                </c:pt>
                <c:pt idx="6" formatCode="0.0">
                  <c:v>31.5</c:v>
                </c:pt>
                <c:pt idx="7" formatCode="0.0">
                  <c:v>39.799999999999997</c:v>
                </c:pt>
                <c:pt idx="8" formatCode="0.0">
                  <c:v>39</c:v>
                </c:pt>
                <c:pt idx="9" formatCode="0.0">
                  <c:v>39.6</c:v>
                </c:pt>
                <c:pt idx="10" formatCode="0.0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8B6-45C0-8D24-2A0A023BD0E3}"/>
            </c:ext>
          </c:extLst>
        </c:ser>
        <c:ser>
          <c:idx val="5"/>
          <c:order val="5"/>
          <c:tx>
            <c:strRef>
              <c:f>'1'!$H$8</c:f>
              <c:strCache>
                <c:ptCount val="1"/>
                <c:pt idx="0">
                  <c:v>既に定住している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78B6-45C0-8D24-2A0A023BD0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'1'!$H$9:$H$19</c:f>
              <c:numCache>
                <c:formatCode>General</c:formatCode>
                <c:ptCount val="11"/>
                <c:pt idx="0" formatCode="0.0">
                  <c:v>14.1</c:v>
                </c:pt>
                <c:pt idx="2" formatCode="0.0">
                  <c:v>15.2</c:v>
                </c:pt>
                <c:pt idx="3" formatCode="0.0">
                  <c:v>13.3</c:v>
                </c:pt>
                <c:pt idx="5" formatCode="0.0">
                  <c:v>6.8</c:v>
                </c:pt>
                <c:pt idx="6" formatCode="0.0">
                  <c:v>7.6</c:v>
                </c:pt>
                <c:pt idx="7" formatCode="0.0">
                  <c:v>8.5</c:v>
                </c:pt>
                <c:pt idx="8" formatCode="0.0">
                  <c:v>10</c:v>
                </c:pt>
                <c:pt idx="9" formatCode="0.0">
                  <c:v>14.6</c:v>
                </c:pt>
                <c:pt idx="10" formatCode="0.0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78B6-45C0-8D24-2A0A023BD0E3}"/>
            </c:ext>
          </c:extLst>
        </c:ser>
        <c:ser>
          <c:idx val="6"/>
          <c:order val="6"/>
          <c:tx>
            <c:strRef>
              <c:f>'1'!$I$8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8B6-45C0-8D24-2A0A023BD0E3}"/>
              </c:ext>
            </c:extLst>
          </c:dPt>
          <c:dLbls>
            <c:dLbl>
              <c:idx val="0"/>
              <c:layout>
                <c:manualLayout>
                  <c:x val="1.9049421850046853E-2"/>
                  <c:y val="2.36085267940645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8B6-45C0-8D24-2A0A023BD0E3}"/>
                </c:ext>
              </c:extLst>
            </c:dLbl>
            <c:dLbl>
              <c:idx val="2"/>
              <c:layout>
                <c:manualLayout>
                  <c:x val="1.9049421850046853E-2"/>
                  <c:y val="4.72170535881291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8B6-45C0-8D24-2A0A023BD0E3}"/>
                </c:ext>
              </c:extLst>
            </c:dLbl>
            <c:dLbl>
              <c:idx val="3"/>
              <c:layout>
                <c:manualLayout>
                  <c:x val="1.71444796650421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8B6-45C0-8D24-2A0A023BD0E3}"/>
                </c:ext>
              </c:extLst>
            </c:dLbl>
            <c:dLbl>
              <c:idx val="5"/>
              <c:layout>
                <c:manualLayout>
                  <c:x val="2.09543640350515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8B6-45C0-8D24-2A0A023BD0E3}"/>
                </c:ext>
              </c:extLst>
            </c:dLbl>
            <c:dLbl>
              <c:idx val="6"/>
              <c:layout>
                <c:manualLayout>
                  <c:x val="1.71444796650420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8B6-45C0-8D24-2A0A023BD0E3}"/>
                </c:ext>
              </c:extLst>
            </c:dLbl>
            <c:dLbl>
              <c:idx val="7"/>
              <c:layout>
                <c:manualLayout>
                  <c:x val="2.09543640350515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8B6-45C0-8D24-2A0A023BD0E3}"/>
                </c:ext>
              </c:extLst>
            </c:dLbl>
            <c:dLbl>
              <c:idx val="8"/>
              <c:layout>
                <c:manualLayout>
                  <c:x val="1.71444796650420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8B6-45C0-8D24-2A0A023BD0E3}"/>
                </c:ext>
              </c:extLst>
            </c:dLbl>
            <c:dLbl>
              <c:idx val="9"/>
              <c:layout>
                <c:manualLayout>
                  <c:x val="2.09543640350515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78B6-45C0-8D24-2A0A023BD0E3}"/>
                </c:ext>
              </c:extLst>
            </c:dLbl>
            <c:dLbl>
              <c:idx val="10"/>
              <c:layout>
                <c:manualLayout>
                  <c:x val="2.0954364035051395E-2"/>
                  <c:y val="-9.44341071762583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78B6-45C0-8D24-2A0A023BD0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'1'!$I$9:$I$19</c:f>
              <c:numCache>
                <c:formatCode>General</c:formatCode>
                <c:ptCount val="11"/>
                <c:pt idx="0" formatCode="0.0">
                  <c:v>0.5</c:v>
                </c:pt>
                <c:pt idx="2" formatCode="0.0">
                  <c:v>0.6</c:v>
                </c:pt>
                <c:pt idx="3" formatCode="0.0">
                  <c:v>0.3</c:v>
                </c:pt>
                <c:pt idx="5" formatCode="0.0">
                  <c:v>0.8</c:v>
                </c:pt>
                <c:pt idx="6" formatCode="0.0">
                  <c:v>0</c:v>
                </c:pt>
                <c:pt idx="7" formatCode="0.0">
                  <c:v>0.8</c:v>
                </c:pt>
                <c:pt idx="8" formatCode="0.0">
                  <c:v>0</c:v>
                </c:pt>
                <c:pt idx="9" formatCode="0.0">
                  <c:v>0.4</c:v>
                </c:pt>
                <c:pt idx="10" formatCode="0.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8B6-45C0-8D24-2A0A023BD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91359500366059"/>
          <c:y val="0.87373873691046355"/>
          <c:w val="0.85345933750691028"/>
          <c:h val="0.10954825878723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0.01183</cdr:x>
      <cdr:y>0.2318</cdr:y>
    </cdr:from>
    <cdr:to>
      <cdr:x>0.20743</cdr:x>
      <cdr:y>0.29411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80547" y="1159905"/>
          <a:ext cx="1331489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0.40803</cdr:y>
    </cdr:from>
    <cdr:to>
      <cdr:x>0.19997</cdr:x>
      <cdr:y>0.47034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747" y="2041694"/>
          <a:ext cx="1331489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0.11966</cdr:y>
    </cdr:from>
    <cdr:to>
      <cdr:x>0.2293</cdr:x>
      <cdr:y>0.18197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29471" y="598773"/>
          <a:ext cx="1331420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0.19216</cdr:x>
      <cdr:y>0.08629</cdr:y>
    </cdr:from>
    <cdr:to>
      <cdr:x>0.45522</cdr:x>
      <cdr:y>0.1486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E346F8F-711F-91F6-1149-B20FD704ACC5}"/>
            </a:ext>
          </a:extLst>
        </cdr:cNvPr>
        <cdr:cNvSpPr txBox="1"/>
      </cdr:nvSpPr>
      <cdr:spPr>
        <a:xfrm xmlns:a="http://schemas.openxmlformats.org/drawingml/2006/main">
          <a:off x="1308100" y="431800"/>
          <a:ext cx="1790700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定住してみたい（小計）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20.8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0.49067</cdr:x>
      <cdr:y>0.08883</cdr:y>
    </cdr:from>
    <cdr:to>
      <cdr:x>0.8153</cdr:x>
      <cdr:y>0.15114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3493B45-1241-4010-534A-A32D31257628}"/>
            </a:ext>
          </a:extLst>
        </cdr:cNvPr>
        <cdr:cNvSpPr txBox="1"/>
      </cdr:nvSpPr>
      <cdr:spPr>
        <a:xfrm xmlns:a="http://schemas.openxmlformats.org/drawingml/2006/main">
          <a:off x="3340100" y="444500"/>
          <a:ext cx="2209800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定住してみたくない（小計）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62.7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0.20299</cdr:x>
      <cdr:y>0.14213</cdr:y>
    </cdr:from>
    <cdr:to>
      <cdr:x>0.35634</cdr:x>
      <cdr:y>0.17259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A4FFA42A-1B42-5D33-70AB-00BBE0B07FFE}"/>
            </a:ext>
          </a:extLst>
        </cdr:cNvPr>
        <cdr:cNvSpPr/>
      </cdr:nvSpPr>
      <cdr:spPr>
        <a:xfrm xmlns:a="http://schemas.openxmlformats.org/drawingml/2006/main" rot="16200000">
          <a:off x="1827532" y="265430"/>
          <a:ext cx="152400" cy="1043939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0.375</cdr:x>
      <cdr:y>0.13706</cdr:y>
    </cdr:from>
    <cdr:to>
      <cdr:x>0.84702</cdr:x>
      <cdr:y>0.17513</cdr:y>
    </cdr:to>
    <cdr:sp macro="" textlink="">
      <cdr:nvSpPr>
        <cdr:cNvPr id="12" name="右中かっこ 11">
          <a:extLst xmlns:a="http://schemas.openxmlformats.org/drawingml/2006/main">
            <a:ext uri="{FF2B5EF4-FFF2-40B4-BE49-F238E27FC236}">
              <a16:creationId xmlns:a16="http://schemas.microsoft.com/office/drawing/2014/main" id="{07FEB0EB-AA68-F625-0D4A-F2A49F4A4793}"/>
            </a:ext>
          </a:extLst>
        </cdr:cNvPr>
        <cdr:cNvSpPr/>
      </cdr:nvSpPr>
      <cdr:spPr>
        <a:xfrm xmlns:a="http://schemas.openxmlformats.org/drawingml/2006/main" rot="16200000">
          <a:off x="4064003" y="-825503"/>
          <a:ext cx="190499" cy="3213101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0.16813</cdr:x>
      <cdr:y>0.88143</cdr:y>
    </cdr:from>
    <cdr:to>
      <cdr:x>0.17813</cdr:x>
      <cdr:y>0.89428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/>
      </cdr:nvSpPr>
      <cdr:spPr>
        <a:xfrm xmlns:a="http://schemas.openxmlformats.org/drawingml/2006/main">
          <a:off x="1146803" y="4430004"/>
          <a:ext cx="68164" cy="64576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0.5968</cdr:x>
      <cdr:y>0.88143</cdr:y>
    </cdr:from>
    <cdr:to>
      <cdr:x>0.60679</cdr:x>
      <cdr:y>0.89428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/>
      </cdr:nvSpPr>
      <cdr:spPr>
        <a:xfrm xmlns:a="http://schemas.openxmlformats.org/drawingml/2006/main">
          <a:off x="4070674" y="4430004"/>
          <a:ext cx="68164" cy="64576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0.16813</cdr:x>
      <cdr:y>0.90927</cdr:y>
    </cdr:from>
    <cdr:to>
      <cdr:x>0.17813</cdr:x>
      <cdr:y>0.92212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/>
      </cdr:nvSpPr>
      <cdr:spPr>
        <a:xfrm xmlns:a="http://schemas.openxmlformats.org/drawingml/2006/main">
          <a:off x="1146803" y="4569919"/>
          <a:ext cx="68164" cy="64576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0.59575</cdr:x>
      <cdr:y>0.90927</cdr:y>
    </cdr:from>
    <cdr:to>
      <cdr:x>0.60574</cdr:x>
      <cdr:y>0.92212</cdr:y>
    </cdr:to>
    <cdr:sp macro="" textlink="">
      <cdr:nvSpPr>
        <cdr:cNvPr id="17" name="正方形/長方形 16">
          <a:extLst xmlns:a="http://schemas.openxmlformats.org/drawingml/2006/main">
            <a:ext uri="{FF2B5EF4-FFF2-40B4-BE49-F238E27FC236}">
              <a16:creationId xmlns:a16="http://schemas.microsoft.com/office/drawing/2014/main" id="{E7A1A11A-9B91-10D6-C647-DC3FD4244488}"/>
            </a:ext>
          </a:extLst>
        </cdr:cNvPr>
        <cdr:cNvSpPr/>
      </cdr:nvSpPr>
      <cdr:spPr>
        <a:xfrm xmlns:a="http://schemas.openxmlformats.org/drawingml/2006/main">
          <a:off x="4063498" y="4569919"/>
          <a:ext cx="68164" cy="64576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0.59575</cdr:x>
      <cdr:y>0.9364</cdr:y>
    </cdr:from>
    <cdr:to>
      <cdr:x>0.60574</cdr:x>
      <cdr:y>0.94925</cdr:y>
    </cdr:to>
    <cdr:sp macro="" textlink="">
      <cdr:nvSpPr>
        <cdr:cNvPr id="18" name="正方形/長方形 17">
          <a:extLst xmlns:a="http://schemas.openxmlformats.org/drawingml/2006/main">
            <a:ext uri="{FF2B5EF4-FFF2-40B4-BE49-F238E27FC236}">
              <a16:creationId xmlns:a16="http://schemas.microsoft.com/office/drawing/2014/main" id="{3D4488D5-AC96-9520-16AC-232F326581D3}"/>
            </a:ext>
          </a:extLst>
        </cdr:cNvPr>
        <cdr:cNvSpPr/>
      </cdr:nvSpPr>
      <cdr:spPr>
        <a:xfrm xmlns:a="http://schemas.openxmlformats.org/drawingml/2006/main">
          <a:off x="4063498" y="4706246"/>
          <a:ext cx="68164" cy="64576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0.16813</cdr:x>
      <cdr:y>0.9364</cdr:y>
    </cdr:from>
    <cdr:to>
      <cdr:x>0.17813</cdr:x>
      <cdr:y>0.94925</cdr:y>
    </cdr:to>
    <cdr:sp macro="" textlink="">
      <cdr:nvSpPr>
        <cdr:cNvPr id="19" name="正方形/長方形 18">
          <a:extLst xmlns:a="http://schemas.openxmlformats.org/drawingml/2006/main">
            <a:ext uri="{FF2B5EF4-FFF2-40B4-BE49-F238E27FC236}">
              <a16:creationId xmlns:a16="http://schemas.microsoft.com/office/drawing/2014/main" id="{1B3EF839-E1FF-FD45-A493-FE03CA570ECE}"/>
            </a:ext>
          </a:extLst>
        </cdr:cNvPr>
        <cdr:cNvSpPr/>
      </cdr:nvSpPr>
      <cdr:spPr>
        <a:xfrm xmlns:a="http://schemas.openxmlformats.org/drawingml/2006/main">
          <a:off x="1146803" y="4706247"/>
          <a:ext cx="68164" cy="64576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0.16813</cdr:x>
      <cdr:y>0.96281</cdr:y>
    </cdr:from>
    <cdr:to>
      <cdr:x>0.17813</cdr:x>
      <cdr:y>0.97566</cdr:y>
    </cdr:to>
    <cdr:sp macro="" textlink="">
      <cdr:nvSpPr>
        <cdr:cNvPr id="20" name="正方形/長方形 19">
          <a:extLst xmlns:a="http://schemas.openxmlformats.org/drawingml/2006/main">
            <a:ext uri="{FF2B5EF4-FFF2-40B4-BE49-F238E27FC236}">
              <a16:creationId xmlns:a16="http://schemas.microsoft.com/office/drawing/2014/main" id="{6B4F5DD9-3F21-C505-12A2-47153E834EBC}"/>
            </a:ext>
          </a:extLst>
        </cdr:cNvPr>
        <cdr:cNvSpPr/>
      </cdr:nvSpPr>
      <cdr:spPr>
        <a:xfrm xmlns:a="http://schemas.openxmlformats.org/drawingml/2006/main">
          <a:off x="1146803" y="4838987"/>
          <a:ext cx="68164" cy="64576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21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43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20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05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507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30289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4973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4665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263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9096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4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15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0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88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55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8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27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8E2A2-EE32-4C76-BB10-CE3F44B3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215B-CFA0-4DE6-B936-10C32218B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12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3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4B33960-AF81-934B-B093-5AC8E56EEDF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68400" y="787400"/>
          <a:ext cx="6807200" cy="528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0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2022-09-14T08:48:49Z</dcterms:created>
  <dcterms:modified xsi:type="dcterms:W3CDTF">2022-09-14T08:48:49Z</dcterms:modified>
</cp:coreProperties>
</file>