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女性が職業をもつことに対する意識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'10'!$C$8</c:f>
              <c:strCache>
                <c:ptCount val="1"/>
                <c:pt idx="0">
                  <c:v>女性は職業をもたない方がよい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7C-4B32-9640-758157999484}"/>
              </c:ext>
            </c:extLst>
          </c:dPt>
          <c:dLbls>
            <c:dLbl>
              <c:idx val="0"/>
              <c:layout>
                <c:manualLayout>
                  <c:x val="0"/>
                  <c:y val="-2.5269982779849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7C-4B32-9640-758157999484}"/>
                </c:ext>
              </c:extLst>
            </c:dLbl>
            <c:dLbl>
              <c:idx val="1"/>
              <c:layout>
                <c:manualLayout>
                  <c:x val="0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7C-4B32-9640-758157999484}"/>
                </c:ext>
              </c:extLst>
            </c:dLbl>
            <c:dLbl>
              <c:idx val="3"/>
              <c:layout>
                <c:manualLayout>
                  <c:x val="0"/>
                  <c:y val="-2.3690608856109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7C-4B32-9640-758157999484}"/>
                </c:ext>
              </c:extLst>
            </c:dLbl>
            <c:dLbl>
              <c:idx val="4"/>
              <c:layout>
                <c:manualLayout>
                  <c:x val="0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7C-4B32-9640-758157999484}"/>
                </c:ext>
              </c:extLst>
            </c:dLbl>
            <c:dLbl>
              <c:idx val="6"/>
              <c:layout>
                <c:manualLayout>
                  <c:x val="0"/>
                  <c:y val="-2.526998277984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7C-4B32-9640-758157999484}"/>
                </c:ext>
              </c:extLst>
            </c:dLbl>
            <c:dLbl>
              <c:idx val="7"/>
              <c:layout>
                <c:manualLayout>
                  <c:x val="0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7C-4B32-9640-758157999484}"/>
                </c:ext>
              </c:extLst>
            </c:dLbl>
            <c:dLbl>
              <c:idx val="8"/>
              <c:layout>
                <c:manualLayout>
                  <c:x val="-2.4739204018217645E-17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7C-4B32-9640-758157999484}"/>
                </c:ext>
              </c:extLst>
            </c:dLbl>
            <c:dLbl>
              <c:idx val="9"/>
              <c:layout>
                <c:manualLayout>
                  <c:x val="2.4739204018217645E-17"/>
                  <c:y val="-2.684935670359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7C-4B32-9640-758157999484}"/>
                </c:ext>
              </c:extLst>
            </c:dLbl>
            <c:dLbl>
              <c:idx val="10"/>
              <c:layout>
                <c:manualLayout>
                  <c:x val="2.6988534335578166E-3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7C-4B32-9640-758157999484}"/>
                </c:ext>
              </c:extLst>
            </c:dLbl>
            <c:dLbl>
              <c:idx val="11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B7C-4B32-9640-7581579994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'10'!$C$9:$C$20</c:f>
              <c:numCache>
                <c:formatCode>General</c:formatCode>
                <c:ptCount val="12"/>
                <c:pt idx="0">
                  <c:v>3.9</c:v>
                </c:pt>
                <c:pt idx="1">
                  <c:v>3.3</c:v>
                </c:pt>
                <c:pt idx="3">
                  <c:v>3.5</c:v>
                </c:pt>
                <c:pt idx="4">
                  <c:v>4.4000000000000004</c:v>
                </c:pt>
                <c:pt idx="6">
                  <c:v>1.7</c:v>
                </c:pt>
                <c:pt idx="7">
                  <c:v>1.1000000000000001</c:v>
                </c:pt>
                <c:pt idx="8">
                  <c:v>1.6</c:v>
                </c:pt>
                <c:pt idx="9">
                  <c:v>3.6</c:v>
                </c:pt>
                <c:pt idx="10">
                  <c:v>3.1</c:v>
                </c:pt>
                <c:pt idx="11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B7C-4B32-9640-758157999484}"/>
            </c:ext>
          </c:extLst>
        </c:ser>
        <c:ser>
          <c:idx val="1"/>
          <c:order val="1"/>
          <c:tx>
            <c:strRef>
              <c:f>'10'!$D$8</c:f>
              <c:strCache>
                <c:ptCount val="1"/>
                <c:pt idx="0">
                  <c:v>結婚するまでは職業をもつ方がよい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B7C-4B32-9640-758157999484}"/>
              </c:ext>
            </c:extLst>
          </c:dPt>
          <c:dLbls>
            <c:dLbl>
              <c:idx val="0"/>
              <c:layout>
                <c:manualLayout>
                  <c:x val="0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B7C-4B32-9640-758157999484}"/>
                </c:ext>
              </c:extLst>
            </c:dLbl>
            <c:dLbl>
              <c:idx val="1"/>
              <c:layout>
                <c:manualLayout>
                  <c:x val="-2.4739204018217645E-17"/>
                  <c:y val="-2.5269982779849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B7C-4B32-9640-758157999484}"/>
                </c:ext>
              </c:extLst>
            </c:dLbl>
            <c:dLbl>
              <c:idx val="3"/>
              <c:layout>
                <c:manualLayout>
                  <c:x val="0"/>
                  <c:y val="-2.3690608856109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B7C-4B32-9640-758157999484}"/>
                </c:ext>
              </c:extLst>
            </c:dLbl>
            <c:dLbl>
              <c:idx val="4"/>
              <c:layout>
                <c:manualLayout>
                  <c:x val="0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B7C-4B32-9640-758157999484}"/>
                </c:ext>
              </c:extLst>
            </c:dLbl>
            <c:dLbl>
              <c:idx val="6"/>
              <c:layout>
                <c:manualLayout>
                  <c:x val="1.3494267167789206E-3"/>
                  <c:y val="-2.526998277984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B7C-4B32-9640-758157999484}"/>
                </c:ext>
              </c:extLst>
            </c:dLbl>
            <c:dLbl>
              <c:idx val="7"/>
              <c:layout>
                <c:manualLayout>
                  <c:x val="1.2144840451010261E-2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B7C-4B32-9640-758157999484}"/>
                </c:ext>
              </c:extLst>
            </c:dLbl>
            <c:dLbl>
              <c:idx val="8"/>
              <c:layout>
                <c:manualLayout>
                  <c:x val="8.0965603006735234E-3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B7C-4B32-9640-758157999484}"/>
                </c:ext>
              </c:extLst>
            </c:dLbl>
            <c:dLbl>
              <c:idx val="9"/>
              <c:layout>
                <c:manualLayout>
                  <c:x val="2.6988534335578413E-3"/>
                  <c:y val="-2.684935670359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B7C-4B32-9640-758157999484}"/>
                </c:ext>
              </c:extLst>
            </c:dLbl>
            <c:dLbl>
              <c:idx val="10"/>
              <c:layout>
                <c:manualLayout>
                  <c:x val="2.6988534335578166E-3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B7C-4B32-9640-758157999484}"/>
                </c:ext>
              </c:extLst>
            </c:dLbl>
            <c:dLbl>
              <c:idx val="11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4B7C-4B32-9640-7581579994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'10'!$D$9:$D$20</c:f>
              <c:numCache>
                <c:formatCode>General</c:formatCode>
                <c:ptCount val="12"/>
                <c:pt idx="0">
                  <c:v>4.8</c:v>
                </c:pt>
                <c:pt idx="1">
                  <c:v>4.7</c:v>
                </c:pt>
                <c:pt idx="3">
                  <c:v>3.8</c:v>
                </c:pt>
                <c:pt idx="4">
                  <c:v>5.9</c:v>
                </c:pt>
                <c:pt idx="6">
                  <c:v>5</c:v>
                </c:pt>
                <c:pt idx="7">
                  <c:v>1.8</c:v>
                </c:pt>
                <c:pt idx="8">
                  <c:v>2.9</c:v>
                </c:pt>
                <c:pt idx="9">
                  <c:v>3.3</c:v>
                </c:pt>
                <c:pt idx="10">
                  <c:v>4.2</c:v>
                </c:pt>
                <c:pt idx="11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4B7C-4B32-9640-758157999484}"/>
            </c:ext>
          </c:extLst>
        </c:ser>
        <c:ser>
          <c:idx val="2"/>
          <c:order val="2"/>
          <c:tx>
            <c:strRef>
              <c:f>'10'!$E$8</c:f>
              <c:strCache>
                <c:ptCount val="1"/>
                <c:pt idx="0">
                  <c:v>子供ができるまでは、職業をもつ方がよい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B7C-4B32-9640-758157999484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'10'!$E$9:$E$20</c:f>
              <c:numCache>
                <c:formatCode>General</c:formatCode>
                <c:ptCount val="12"/>
                <c:pt idx="0">
                  <c:v>6.5</c:v>
                </c:pt>
                <c:pt idx="1">
                  <c:v>8.4</c:v>
                </c:pt>
                <c:pt idx="3">
                  <c:v>6.3</c:v>
                </c:pt>
                <c:pt idx="4">
                  <c:v>6.7</c:v>
                </c:pt>
                <c:pt idx="6">
                  <c:v>11.6</c:v>
                </c:pt>
                <c:pt idx="7">
                  <c:v>4.7</c:v>
                </c:pt>
                <c:pt idx="8">
                  <c:v>4.3</c:v>
                </c:pt>
                <c:pt idx="9">
                  <c:v>4.5</c:v>
                </c:pt>
                <c:pt idx="10">
                  <c:v>6.2</c:v>
                </c:pt>
                <c:pt idx="11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4B7C-4B32-9640-758157999484}"/>
            </c:ext>
          </c:extLst>
        </c:ser>
        <c:ser>
          <c:idx val="3"/>
          <c:order val="3"/>
          <c:tx>
            <c:strRef>
              <c:f>'10'!$F$8</c:f>
              <c:strCache>
                <c:ptCount val="1"/>
                <c:pt idx="0">
                  <c:v>子供ができても、ずっと職業を続ける方がよい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4B7C-4B32-9640-758157999484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'10'!$F$9:$F$20</c:f>
              <c:numCache>
                <c:formatCode>General</c:formatCode>
                <c:ptCount val="12"/>
                <c:pt idx="0">
                  <c:v>61</c:v>
                </c:pt>
                <c:pt idx="1">
                  <c:v>54.2</c:v>
                </c:pt>
                <c:pt idx="3">
                  <c:v>63.7</c:v>
                </c:pt>
                <c:pt idx="4">
                  <c:v>58</c:v>
                </c:pt>
                <c:pt idx="6">
                  <c:v>50.6</c:v>
                </c:pt>
                <c:pt idx="7">
                  <c:v>65.900000000000006</c:v>
                </c:pt>
                <c:pt idx="8">
                  <c:v>65.400000000000006</c:v>
                </c:pt>
                <c:pt idx="9">
                  <c:v>71.400000000000006</c:v>
                </c:pt>
                <c:pt idx="10">
                  <c:v>64.2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B7C-4B32-9640-758157999484}"/>
            </c:ext>
          </c:extLst>
        </c:ser>
        <c:ser>
          <c:idx val="4"/>
          <c:order val="4"/>
          <c:tx>
            <c:strRef>
              <c:f>'10'!$G$8</c:f>
              <c:strCache>
                <c:ptCount val="1"/>
                <c:pt idx="0">
                  <c:v>子供ができたら職業をやめ、大きくなったら再び職業をもつ方がよい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B7C-4B32-9640-758157999484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'10'!$G$9:$G$20</c:f>
              <c:numCache>
                <c:formatCode>General</c:formatCode>
                <c:ptCount val="12"/>
                <c:pt idx="0">
                  <c:v>20.3</c:v>
                </c:pt>
                <c:pt idx="1">
                  <c:v>26.3</c:v>
                </c:pt>
                <c:pt idx="3">
                  <c:v>19.7</c:v>
                </c:pt>
                <c:pt idx="4">
                  <c:v>21.1</c:v>
                </c:pt>
                <c:pt idx="6">
                  <c:v>26.1</c:v>
                </c:pt>
                <c:pt idx="7">
                  <c:v>23.3</c:v>
                </c:pt>
                <c:pt idx="8">
                  <c:v>22.5</c:v>
                </c:pt>
                <c:pt idx="9">
                  <c:v>14.3</c:v>
                </c:pt>
                <c:pt idx="10">
                  <c:v>19.8</c:v>
                </c:pt>
                <c:pt idx="11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4B7C-4B32-9640-758157999484}"/>
            </c:ext>
          </c:extLst>
        </c:ser>
        <c:ser>
          <c:idx val="5"/>
          <c:order val="5"/>
          <c:tx>
            <c:strRef>
              <c:f>'10'!$H$8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4B7C-4B32-9640-758157999484}"/>
              </c:ext>
            </c:extLst>
          </c:dPt>
          <c:dLbls>
            <c:dLbl>
              <c:idx val="0"/>
              <c:layout>
                <c:manualLayout>
                  <c:x val="-4.0482801503367617E-3"/>
                  <c:y val="-2.2119595630049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B7C-4B32-9640-758157999484}"/>
                </c:ext>
              </c:extLst>
            </c:dLbl>
            <c:dLbl>
              <c:idx val="1"/>
              <c:layout>
                <c:manualLayout>
                  <c:x val="-1.3494267167789206E-3"/>
                  <c:y val="-2.6859464547462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4B7C-4B32-9640-75815799948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B7C-4B32-9640-758157999484}"/>
                </c:ext>
              </c:extLst>
            </c:dLbl>
            <c:dLbl>
              <c:idx val="3"/>
              <c:layout>
                <c:manualLayout>
                  <c:x val="1.3494267167789206E-3"/>
                  <c:y val="-2.6859713366009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B7C-4B32-9640-758157999484}"/>
                </c:ext>
              </c:extLst>
            </c:dLbl>
            <c:dLbl>
              <c:idx val="4"/>
              <c:layout>
                <c:manualLayout>
                  <c:x val="2.6988534335578413E-3"/>
                  <c:y val="-2.8439586732298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4B7C-4B32-9640-7581579994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4B7C-4B32-9640-758157999484}"/>
                </c:ext>
              </c:extLst>
            </c:dLbl>
            <c:dLbl>
              <c:idx val="6"/>
              <c:layout>
                <c:manualLayout>
                  <c:x val="1.3494267167789206E-3"/>
                  <c:y val="-2.3699468996338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4B7C-4B32-9640-758157999484}"/>
                </c:ext>
              </c:extLst>
            </c:dLbl>
            <c:dLbl>
              <c:idx val="7"/>
              <c:layout>
                <c:manualLayout>
                  <c:x val="0"/>
                  <c:y val="-2.527971559044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4B7C-4B32-9640-758157999484}"/>
                </c:ext>
              </c:extLst>
            </c:dLbl>
            <c:dLbl>
              <c:idx val="8"/>
              <c:layout>
                <c:manualLayout>
                  <c:x val="0"/>
                  <c:y val="-2.8439711141572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4B7C-4B32-9640-758157999484}"/>
                </c:ext>
              </c:extLst>
            </c:dLbl>
            <c:dLbl>
              <c:idx val="9"/>
              <c:layout>
                <c:manualLayout>
                  <c:x val="-4.0482801503369595E-3"/>
                  <c:y val="-2.6859713366009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4B7C-4B32-9640-758157999484}"/>
                </c:ext>
              </c:extLst>
            </c:dLbl>
            <c:dLbl>
              <c:idx val="10"/>
              <c:layout>
                <c:manualLayout>
                  <c:x val="0"/>
                  <c:y val="-2.8439711141571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4B7C-4B32-9640-758157999484}"/>
                </c:ext>
              </c:extLst>
            </c:dLbl>
            <c:dLbl>
              <c:idx val="11"/>
              <c:layout>
                <c:manualLayout>
                  <c:x val="-1.3494267167789206E-3"/>
                  <c:y val="-2.8439711141572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4B7C-4B32-9640-7581579994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'10'!$H$9:$H$20</c:f>
              <c:numCache>
                <c:formatCode>General</c:formatCode>
                <c:ptCount val="12"/>
                <c:pt idx="0">
                  <c:v>1.7</c:v>
                </c:pt>
                <c:pt idx="1">
                  <c:v>1.5</c:v>
                </c:pt>
                <c:pt idx="3">
                  <c:v>1.6</c:v>
                </c:pt>
                <c:pt idx="4">
                  <c:v>1.8</c:v>
                </c:pt>
                <c:pt idx="6">
                  <c:v>1.7</c:v>
                </c:pt>
                <c:pt idx="7">
                  <c:v>1.8</c:v>
                </c:pt>
                <c:pt idx="8">
                  <c:v>1.8</c:v>
                </c:pt>
                <c:pt idx="9">
                  <c:v>1.6</c:v>
                </c:pt>
                <c:pt idx="10">
                  <c:v>1.9</c:v>
                </c:pt>
                <c:pt idx="1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4B7C-4B32-9640-758157999484}"/>
            </c:ext>
          </c:extLst>
        </c:ser>
        <c:ser>
          <c:idx val="6"/>
          <c:order val="6"/>
          <c:tx>
            <c:strRef>
              <c:f>'10'!$I$8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0-4B7C-4B32-9640-758157999484}"/>
              </c:ext>
            </c:extLst>
          </c:dPt>
          <c:dLbls>
            <c:dLbl>
              <c:idx val="0"/>
              <c:layout>
                <c:manualLayout>
                  <c:x val="2.2940254185241649E-2"/>
                  <c:y val="1.448314563211914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4B7C-4B32-9640-758157999484}"/>
                </c:ext>
              </c:extLst>
            </c:dLbl>
            <c:dLbl>
              <c:idx val="1"/>
              <c:layout>
                <c:manualLayout>
                  <c:x val="2.02414007516836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4B7C-4B32-9640-758157999484}"/>
                </c:ext>
              </c:extLst>
            </c:dLbl>
            <c:dLbl>
              <c:idx val="3"/>
              <c:layout>
                <c:manualLayout>
                  <c:x val="2.02414007516836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4B7C-4B32-9640-758157999484}"/>
                </c:ext>
              </c:extLst>
            </c:dLbl>
            <c:dLbl>
              <c:idx val="4"/>
              <c:layout>
                <c:manualLayout>
                  <c:x val="2.02414007516838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4B7C-4B32-9640-758157999484}"/>
                </c:ext>
              </c:extLst>
            </c:dLbl>
            <c:dLbl>
              <c:idx val="6"/>
              <c:layout>
                <c:manualLayout>
                  <c:x val="2.8337961052357332E-2"/>
                  <c:y val="-1.5799977755621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4B7C-4B32-9640-758157999484}"/>
                </c:ext>
              </c:extLst>
            </c:dLbl>
            <c:dLbl>
              <c:idx val="7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4B7C-4B32-9640-758157999484}"/>
                </c:ext>
              </c:extLst>
            </c:dLbl>
            <c:dLbl>
              <c:idx val="8"/>
              <c:layout>
                <c:manualLayout>
                  <c:x val="2.02414007516836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4B7C-4B32-9640-758157999484}"/>
                </c:ext>
              </c:extLst>
            </c:dLbl>
            <c:dLbl>
              <c:idx val="9"/>
              <c:layout>
                <c:manualLayout>
                  <c:x val="2.0241400751683611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4B7C-4B32-9640-758157999484}"/>
                </c:ext>
              </c:extLst>
            </c:dLbl>
            <c:dLbl>
              <c:idx val="10"/>
              <c:layout>
                <c:manualLayout>
                  <c:x val="2.0241400751683809E-2"/>
                  <c:y val="-1.5799977755620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4B7C-4B32-9640-758157999484}"/>
                </c:ext>
              </c:extLst>
            </c:dLbl>
            <c:dLbl>
              <c:idx val="11"/>
              <c:layout>
                <c:manualLayout>
                  <c:x val="2.83379610523573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4B7C-4B32-9640-7581579994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'10'!$I$9:$I$20</c:f>
              <c:numCache>
                <c:formatCode>General</c:formatCode>
                <c:ptCount val="12"/>
                <c:pt idx="0">
                  <c:v>1.7</c:v>
                </c:pt>
                <c:pt idx="1">
                  <c:v>1.6</c:v>
                </c:pt>
                <c:pt idx="3">
                  <c:v>1.4</c:v>
                </c:pt>
                <c:pt idx="4">
                  <c:v>2.1</c:v>
                </c:pt>
                <c:pt idx="6">
                  <c:v>3.3</c:v>
                </c:pt>
                <c:pt idx="7">
                  <c:v>1.4</c:v>
                </c:pt>
                <c:pt idx="8">
                  <c:v>1.6</c:v>
                </c:pt>
                <c:pt idx="9">
                  <c:v>1.3</c:v>
                </c:pt>
                <c:pt idx="10">
                  <c:v>0.6</c:v>
                </c:pt>
                <c:pt idx="1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4B7C-4B32-9640-758157999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4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2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80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42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59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53322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0184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37367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2688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088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52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28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18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13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75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67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59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6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CE955-8A99-44A2-8773-E5012AF057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4AFB4-38AD-4534-9BAA-183F4428B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1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43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349AC98-D469-449D-8CD9-ADA41F2FCD0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5143" y="972457"/>
          <a:ext cx="8752114" cy="5558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57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2022-09-14T08:50:03Z</dcterms:created>
  <dcterms:modified xsi:type="dcterms:W3CDTF">2022-09-14T08:50:03Z</dcterms:modified>
</cp:coreProperties>
</file>