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政治の場における男女の地位の平等感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50-468A-9BAB-905D1EE1EC5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'4'!$C$9:$C$20</c:f>
              <c:numCache>
                <c:formatCode>0.0_ </c:formatCode>
                <c:ptCount val="12"/>
                <c:pt idx="0">
                  <c:v>35</c:v>
                </c:pt>
                <c:pt idx="1">
                  <c:v>27.1</c:v>
                </c:pt>
                <c:pt idx="3">
                  <c:v>37.9</c:v>
                </c:pt>
                <c:pt idx="4">
                  <c:v>31.7</c:v>
                </c:pt>
                <c:pt idx="6">
                  <c:v>30.7</c:v>
                </c:pt>
                <c:pt idx="7">
                  <c:v>35.5</c:v>
                </c:pt>
                <c:pt idx="8">
                  <c:v>39.6</c:v>
                </c:pt>
                <c:pt idx="9">
                  <c:v>38.6</c:v>
                </c:pt>
                <c:pt idx="10">
                  <c:v>34.6</c:v>
                </c:pt>
                <c:pt idx="11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50-468A-9BAB-905D1EE1EC58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450-468A-9BAB-905D1EE1EC5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'4'!$D$9:$D$20</c:f>
              <c:numCache>
                <c:formatCode>0.0_ </c:formatCode>
                <c:ptCount val="12"/>
                <c:pt idx="0">
                  <c:v>44</c:v>
                </c:pt>
                <c:pt idx="1">
                  <c:v>46.3</c:v>
                </c:pt>
                <c:pt idx="3">
                  <c:v>44.5</c:v>
                </c:pt>
                <c:pt idx="4">
                  <c:v>43.5</c:v>
                </c:pt>
                <c:pt idx="6">
                  <c:v>45.6</c:v>
                </c:pt>
                <c:pt idx="7">
                  <c:v>46.6</c:v>
                </c:pt>
                <c:pt idx="8">
                  <c:v>43.6</c:v>
                </c:pt>
                <c:pt idx="9">
                  <c:v>44.4</c:v>
                </c:pt>
                <c:pt idx="10">
                  <c:v>48.1</c:v>
                </c:pt>
                <c:pt idx="11">
                  <c:v>39.5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50-468A-9BAB-905D1EE1EC58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50-468A-9BAB-905D1EE1EC5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'4'!$E$9:$E$20</c:f>
              <c:numCache>
                <c:formatCode>0.0_ </c:formatCode>
                <c:ptCount val="12"/>
                <c:pt idx="0">
                  <c:v>14.4</c:v>
                </c:pt>
                <c:pt idx="1">
                  <c:v>18.899999999999999</c:v>
                </c:pt>
                <c:pt idx="3">
                  <c:v>11</c:v>
                </c:pt>
                <c:pt idx="4">
                  <c:v>18.3</c:v>
                </c:pt>
                <c:pt idx="6">
                  <c:v>17.8</c:v>
                </c:pt>
                <c:pt idx="7">
                  <c:v>15.8</c:v>
                </c:pt>
                <c:pt idx="8">
                  <c:v>11.9</c:v>
                </c:pt>
                <c:pt idx="9">
                  <c:v>13.6</c:v>
                </c:pt>
                <c:pt idx="10">
                  <c:v>10.8</c:v>
                </c:pt>
                <c:pt idx="11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50-468A-9BAB-905D1EE1EC58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450-468A-9BAB-905D1EE1EC58}"/>
              </c:ext>
            </c:extLst>
          </c:dPt>
          <c:dLbls>
            <c:dLbl>
              <c:idx val="6"/>
              <c:layout>
                <c:manualLayout>
                  <c:x val="-1.0795413734231563E-2"/>
                  <c:y val="-2.52699827798498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50-468A-9BAB-905D1EE1EC58}"/>
                </c:ext>
              </c:extLst>
            </c:dLbl>
            <c:dLbl>
              <c:idx val="7"/>
              <c:layout>
                <c:manualLayout>
                  <c:x val="-2.2940254185241649E-2"/>
                  <c:y val="-2.68493567035904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50-468A-9BAB-905D1EE1EC58}"/>
                </c:ext>
              </c:extLst>
            </c:dLbl>
            <c:dLbl>
              <c:idx val="8"/>
              <c:layout>
                <c:manualLayout>
                  <c:x val="-9.4459870174524434E-3"/>
                  <c:y val="-2.52699827798498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450-468A-9BAB-905D1EE1EC58}"/>
                </c:ext>
              </c:extLst>
            </c:dLbl>
            <c:dLbl>
              <c:idx val="9"/>
              <c:layout>
                <c:manualLayout>
                  <c:x val="-1.6193120601347047E-2"/>
                  <c:y val="-2.05318610086279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450-468A-9BAB-905D1EE1EC5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'4'!$F$9:$F$20</c:f>
              <c:numCache>
                <c:formatCode>0.0_ </c:formatCode>
                <c:ptCount val="12"/>
                <c:pt idx="0">
                  <c:v>5.4</c:v>
                </c:pt>
                <c:pt idx="1">
                  <c:v>5.4</c:v>
                </c:pt>
                <c:pt idx="3">
                  <c:v>5.8</c:v>
                </c:pt>
                <c:pt idx="4">
                  <c:v>5</c:v>
                </c:pt>
                <c:pt idx="6">
                  <c:v>3.7</c:v>
                </c:pt>
                <c:pt idx="7">
                  <c:v>1.8</c:v>
                </c:pt>
                <c:pt idx="8">
                  <c:v>3.1</c:v>
                </c:pt>
                <c:pt idx="9">
                  <c:v>2.2000000000000002</c:v>
                </c:pt>
                <c:pt idx="10">
                  <c:v>5.6</c:v>
                </c:pt>
                <c:pt idx="11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450-468A-9BAB-905D1EE1EC58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450-468A-9BAB-905D1EE1EC58}"/>
              </c:ext>
            </c:extLst>
          </c:dPt>
          <c:dLbls>
            <c:dLbl>
              <c:idx val="0"/>
              <c:layout>
                <c:manualLayout>
                  <c:x val="0"/>
                  <c:y val="-2.3690608856109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450-468A-9BAB-905D1EE1EC58}"/>
                </c:ext>
              </c:extLst>
            </c:dLbl>
            <c:dLbl>
              <c:idx val="1"/>
              <c:layout>
                <c:manualLayout>
                  <c:x val="0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450-468A-9BAB-905D1EE1EC58}"/>
                </c:ext>
              </c:extLst>
            </c:dLbl>
            <c:dLbl>
              <c:idx val="3"/>
              <c:layout>
                <c:manualLayout>
                  <c:x val="-1.9791363214574116E-16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450-468A-9BAB-905D1EE1EC58}"/>
                </c:ext>
              </c:extLst>
            </c:dLbl>
            <c:dLbl>
              <c:idx val="4"/>
              <c:layout>
                <c:manualLayout>
                  <c:x val="1.3494267167789206E-3"/>
                  <c:y val="-3.0008104551071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450-468A-9BAB-905D1EE1EC58}"/>
                </c:ext>
              </c:extLst>
            </c:dLbl>
            <c:dLbl>
              <c:idx val="6"/>
              <c:layout>
                <c:manualLayout>
                  <c:x val="-1.9791363214574116E-16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450-468A-9BAB-905D1EE1EC58}"/>
                </c:ext>
              </c:extLst>
            </c:dLbl>
            <c:dLbl>
              <c:idx val="7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450-468A-9BAB-905D1EE1EC58}"/>
                </c:ext>
              </c:extLst>
            </c:dLbl>
            <c:dLbl>
              <c:idx val="8"/>
              <c:layout>
                <c:manualLayout>
                  <c:x val="-1.9791363214574116E-16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450-468A-9BAB-905D1EE1EC58}"/>
                </c:ext>
              </c:extLst>
            </c:dLbl>
            <c:dLbl>
              <c:idx val="9"/>
              <c:layout>
                <c:manualLayout>
                  <c:x val="-1.9791363214574116E-16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450-468A-9BAB-905D1EE1EC58}"/>
                </c:ext>
              </c:extLst>
            </c:dLbl>
            <c:dLbl>
              <c:idx val="10"/>
              <c:layout>
                <c:manualLayout>
                  <c:x val="-1.3494267167789206E-3"/>
                  <c:y val="-2.684935670359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450-468A-9BAB-905D1EE1EC58}"/>
                </c:ext>
              </c:extLst>
            </c:dLbl>
            <c:dLbl>
              <c:idx val="11"/>
              <c:layout>
                <c:manualLayout>
                  <c:x val="0"/>
                  <c:y val="-2.2111234932368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450-468A-9BAB-905D1EE1E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'4'!$G$9:$G$20</c:f>
              <c:numCache>
                <c:formatCode>0.0_ </c:formatCode>
                <c:ptCount val="12"/>
                <c:pt idx="0">
                  <c:v>1.1000000000000001</c:v>
                </c:pt>
                <c:pt idx="1">
                  <c:v>2</c:v>
                </c:pt>
                <c:pt idx="3">
                  <c:v>0.8</c:v>
                </c:pt>
                <c:pt idx="4">
                  <c:v>1.4</c:v>
                </c:pt>
                <c:pt idx="6">
                  <c:v>1.7</c:v>
                </c:pt>
                <c:pt idx="7">
                  <c:v>0.4</c:v>
                </c:pt>
                <c:pt idx="8">
                  <c:v>1.6</c:v>
                </c:pt>
                <c:pt idx="9">
                  <c:v>1.1000000000000001</c:v>
                </c:pt>
                <c:pt idx="10">
                  <c:v>1</c:v>
                </c:pt>
                <c:pt idx="1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9450-468A-9BAB-905D1EE1EC58}"/>
            </c:ext>
          </c:extLst>
        </c:ser>
        <c:ser>
          <c:idx val="5"/>
          <c:order val="5"/>
          <c:tx>
            <c:strRef>
              <c:f>'4'!$H$8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9450-468A-9BAB-905D1EE1EC58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450-468A-9BAB-905D1EE1EC58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450-468A-9BAB-905D1EE1EC58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450-468A-9BAB-905D1EE1EC58}"/>
                </c:ext>
              </c:extLst>
            </c:dLbl>
            <c:dLbl>
              <c:idx val="4"/>
              <c:layout>
                <c:manualLayout>
                  <c:x val="1.4843693884568127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450-468A-9BAB-905D1EE1EC58}"/>
                </c:ext>
              </c:extLst>
            </c:dLbl>
            <c:dLbl>
              <c:idx val="6"/>
              <c:layout>
                <c:manualLayout>
                  <c:x val="1.07954137342313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450-468A-9BAB-905D1EE1EC58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450-468A-9BAB-905D1EE1EC58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450-468A-9BAB-905D1EE1EC58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450-468A-9BAB-905D1EE1EC58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450-468A-9BAB-905D1EE1EC58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450-468A-9BAB-905D1EE1E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'4'!$H$9:$H$20</c:f>
              <c:numCache>
                <c:formatCode>0.0_ </c:formatCode>
                <c:ptCount val="12"/>
                <c:pt idx="0">
                  <c:v>0.1</c:v>
                </c:pt>
                <c:pt idx="1">
                  <c:v>0.3</c:v>
                </c:pt>
                <c:pt idx="3">
                  <c:v>0.1</c:v>
                </c:pt>
                <c:pt idx="4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0.2</c:v>
                </c:pt>
                <c:pt idx="9">
                  <c:v>0</c:v>
                </c:pt>
                <c:pt idx="10">
                  <c:v>0</c:v>
                </c:pt>
                <c:pt idx="1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9450-468A-9BAB-905D1EE1EC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7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88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568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01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784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33485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33522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52648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229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424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23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33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84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78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84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55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99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30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42AA-C3BF-43BF-BC9C-2937B74FC29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5A395-0F21-4163-89FC-56BF426B9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6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4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2E0E409-7348-4AA0-984C-C4BF149B721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799" y="1028699"/>
          <a:ext cx="8737601" cy="5397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77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2022-09-14T08:49:55Z</dcterms:created>
  <dcterms:modified xsi:type="dcterms:W3CDTF">2022-09-14T08:49:55Z</dcterms:modified>
</cp:coreProperties>
</file>