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職場における男女の地位の平等感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96-4814-BFAB-483BD929F5B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'2'!$C$9:$C$20</c:f>
              <c:numCache>
                <c:formatCode>0.0_ </c:formatCode>
                <c:ptCount val="12"/>
                <c:pt idx="0">
                  <c:v>13.6</c:v>
                </c:pt>
                <c:pt idx="1">
                  <c:v>15.1</c:v>
                </c:pt>
                <c:pt idx="3">
                  <c:v>14.4</c:v>
                </c:pt>
                <c:pt idx="4">
                  <c:v>12.8</c:v>
                </c:pt>
                <c:pt idx="6">
                  <c:v>11.6</c:v>
                </c:pt>
                <c:pt idx="7">
                  <c:v>10.8</c:v>
                </c:pt>
                <c:pt idx="8">
                  <c:v>15.7</c:v>
                </c:pt>
                <c:pt idx="9">
                  <c:v>15.6</c:v>
                </c:pt>
                <c:pt idx="10">
                  <c:v>14.2</c:v>
                </c:pt>
                <c:pt idx="1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96-4814-BFAB-483BD929F5B8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96-4814-BFAB-483BD929F5B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'2'!$D$9:$D$20</c:f>
              <c:numCache>
                <c:formatCode>0.0_ </c:formatCode>
                <c:ptCount val="12"/>
                <c:pt idx="0">
                  <c:v>39.799999999999997</c:v>
                </c:pt>
                <c:pt idx="1">
                  <c:v>41.5</c:v>
                </c:pt>
                <c:pt idx="3">
                  <c:v>39.700000000000003</c:v>
                </c:pt>
                <c:pt idx="4">
                  <c:v>40</c:v>
                </c:pt>
                <c:pt idx="6">
                  <c:v>38.200000000000003</c:v>
                </c:pt>
                <c:pt idx="7">
                  <c:v>53</c:v>
                </c:pt>
                <c:pt idx="8">
                  <c:v>40.9</c:v>
                </c:pt>
                <c:pt idx="9">
                  <c:v>39.1</c:v>
                </c:pt>
                <c:pt idx="10">
                  <c:v>41.2</c:v>
                </c:pt>
                <c:pt idx="1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96-4814-BFAB-483BD929F5B8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96-4814-BFAB-483BD929F5B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'2'!$E$9:$E$20</c:f>
              <c:numCache>
                <c:formatCode>0.0_ </c:formatCode>
                <c:ptCount val="12"/>
                <c:pt idx="0">
                  <c:v>30.7</c:v>
                </c:pt>
                <c:pt idx="1">
                  <c:v>29.7</c:v>
                </c:pt>
                <c:pt idx="3">
                  <c:v>28.4</c:v>
                </c:pt>
                <c:pt idx="4">
                  <c:v>33.299999999999997</c:v>
                </c:pt>
                <c:pt idx="6">
                  <c:v>36.5</c:v>
                </c:pt>
                <c:pt idx="7">
                  <c:v>27.6</c:v>
                </c:pt>
                <c:pt idx="8">
                  <c:v>34.4</c:v>
                </c:pt>
                <c:pt idx="9">
                  <c:v>35.9</c:v>
                </c:pt>
                <c:pt idx="10">
                  <c:v>28.7</c:v>
                </c:pt>
                <c:pt idx="11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96-4814-BFAB-483BD929F5B8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896-4814-BFAB-483BD929F5B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'2'!$F$9:$F$20</c:f>
              <c:numCache>
                <c:formatCode>0.0_ </c:formatCode>
                <c:ptCount val="12"/>
                <c:pt idx="0">
                  <c:v>10.9</c:v>
                </c:pt>
                <c:pt idx="1">
                  <c:v>9</c:v>
                </c:pt>
                <c:pt idx="3">
                  <c:v>12.8</c:v>
                </c:pt>
                <c:pt idx="4">
                  <c:v>8.6999999999999993</c:v>
                </c:pt>
                <c:pt idx="6">
                  <c:v>5.8</c:v>
                </c:pt>
                <c:pt idx="7">
                  <c:v>2.5</c:v>
                </c:pt>
                <c:pt idx="8">
                  <c:v>4</c:v>
                </c:pt>
                <c:pt idx="9">
                  <c:v>4.5</c:v>
                </c:pt>
                <c:pt idx="10">
                  <c:v>11.3</c:v>
                </c:pt>
                <c:pt idx="11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96-4814-BFAB-483BD929F5B8}"/>
            </c:ext>
          </c:extLst>
        </c:ser>
        <c:ser>
          <c:idx val="4"/>
          <c:order val="4"/>
          <c:tx>
            <c:strRef>
              <c:f>'2'!$G$8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896-4814-BFAB-483BD929F5B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'2'!$G$9:$G$20</c:f>
              <c:numCache>
                <c:formatCode>0.0_ </c:formatCode>
                <c:ptCount val="12"/>
                <c:pt idx="0">
                  <c:v>4.5</c:v>
                </c:pt>
                <c:pt idx="1">
                  <c:v>4.0999999999999996</c:v>
                </c:pt>
                <c:pt idx="3">
                  <c:v>4.3</c:v>
                </c:pt>
                <c:pt idx="4">
                  <c:v>4.8</c:v>
                </c:pt>
                <c:pt idx="6">
                  <c:v>7.9</c:v>
                </c:pt>
                <c:pt idx="7">
                  <c:v>5.7</c:v>
                </c:pt>
                <c:pt idx="8">
                  <c:v>4.3</c:v>
                </c:pt>
                <c:pt idx="9">
                  <c:v>4.5</c:v>
                </c:pt>
                <c:pt idx="10">
                  <c:v>4.4000000000000004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96-4814-BFAB-483BD929F5B8}"/>
            </c:ext>
          </c:extLst>
        </c:ser>
        <c:ser>
          <c:idx val="5"/>
          <c:order val="5"/>
          <c:tx>
            <c:strRef>
              <c:f>'2'!$H$8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896-4814-BFAB-483BD929F5B8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96-4814-BFAB-483BD929F5B8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96-4814-BFAB-483BD929F5B8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96-4814-BFAB-483BD929F5B8}"/>
                </c:ext>
              </c:extLst>
            </c:dLbl>
            <c:dLbl>
              <c:idx val="4"/>
              <c:layout>
                <c:manualLayout>
                  <c:x val="1.4843693884568127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96-4814-BFAB-483BD929F5B8}"/>
                </c:ext>
              </c:extLst>
            </c:dLbl>
            <c:dLbl>
              <c:idx val="6"/>
              <c:layout>
                <c:manualLayout>
                  <c:x val="1.07954137342313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896-4814-BFAB-483BD929F5B8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896-4814-BFAB-483BD929F5B8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896-4814-BFAB-483BD929F5B8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896-4814-BFAB-483BD929F5B8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896-4814-BFAB-483BD929F5B8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896-4814-BFAB-483BD929F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'2'!$H$9:$H$20</c:f>
              <c:numCache>
                <c:formatCode>0.0_ </c:formatCode>
                <c:ptCount val="12"/>
                <c:pt idx="0">
                  <c:v>0.5</c:v>
                </c:pt>
                <c:pt idx="1">
                  <c:v>0.6</c:v>
                </c:pt>
                <c:pt idx="3">
                  <c:v>0.4</c:v>
                </c:pt>
                <c:pt idx="4">
                  <c:v>0.5</c:v>
                </c:pt>
                <c:pt idx="6">
                  <c:v>0</c:v>
                </c:pt>
                <c:pt idx="7">
                  <c:v>0.4</c:v>
                </c:pt>
                <c:pt idx="8">
                  <c:v>0.7</c:v>
                </c:pt>
                <c:pt idx="9">
                  <c:v>0.4</c:v>
                </c:pt>
                <c:pt idx="10">
                  <c:v>0.2</c:v>
                </c:pt>
                <c:pt idx="1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896-4814-BFAB-483BD929F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83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05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1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61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66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905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68496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6591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69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4944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99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5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5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4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7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6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21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9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D9B4-A541-4193-84DD-EBD9AA58DB4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0A08-6F0C-46E8-ACEF-038089C40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18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89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DA77066-4181-4C64-BBFF-1C0F893495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3200" y="1016000"/>
          <a:ext cx="8788400" cy="549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28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2022-09-14T08:49:54Z</dcterms:created>
  <dcterms:modified xsi:type="dcterms:W3CDTF">2022-09-14T08:49:54Z</dcterms:modified>
</cp:coreProperties>
</file>