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家庭生活における男女の地位の平等感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男性の方が非常に優遇されている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2A-4908-AE9F-78E32DFF53DA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'1'!$C$9:$C$20</c:f>
              <c:numCache>
                <c:formatCode>0.0_ </c:formatCode>
                <c:ptCount val="12"/>
                <c:pt idx="0">
                  <c:v>9.3000000000000007</c:v>
                </c:pt>
                <c:pt idx="1">
                  <c:v>7.8</c:v>
                </c:pt>
                <c:pt idx="3">
                  <c:v>11.7</c:v>
                </c:pt>
                <c:pt idx="4">
                  <c:v>6.5</c:v>
                </c:pt>
                <c:pt idx="6">
                  <c:v>5.4</c:v>
                </c:pt>
                <c:pt idx="7">
                  <c:v>6.1</c:v>
                </c:pt>
                <c:pt idx="8">
                  <c:v>8.1</c:v>
                </c:pt>
                <c:pt idx="9">
                  <c:v>6.7</c:v>
                </c:pt>
                <c:pt idx="10">
                  <c:v>11.5</c:v>
                </c:pt>
                <c:pt idx="11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2A-4908-AE9F-78E32DFF53DA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どちらかといえば男性の方が優遇されている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72A-4908-AE9F-78E32DFF53DA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'1'!$D$9:$D$20</c:f>
              <c:numCache>
                <c:formatCode>0.0_ </c:formatCode>
                <c:ptCount val="12"/>
                <c:pt idx="0">
                  <c:v>35.6</c:v>
                </c:pt>
                <c:pt idx="1">
                  <c:v>35.700000000000003</c:v>
                </c:pt>
                <c:pt idx="3">
                  <c:v>39.9</c:v>
                </c:pt>
                <c:pt idx="4">
                  <c:v>30.8</c:v>
                </c:pt>
                <c:pt idx="6">
                  <c:v>27.4</c:v>
                </c:pt>
                <c:pt idx="7">
                  <c:v>39.4</c:v>
                </c:pt>
                <c:pt idx="8">
                  <c:v>35.299999999999997</c:v>
                </c:pt>
                <c:pt idx="9">
                  <c:v>43.8</c:v>
                </c:pt>
                <c:pt idx="10">
                  <c:v>37.1</c:v>
                </c:pt>
                <c:pt idx="11">
                  <c:v>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2A-4908-AE9F-78E32DFF53DA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平等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72A-4908-AE9F-78E32DFF53DA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'1'!$E$9:$E$20</c:f>
              <c:numCache>
                <c:formatCode>0.0_ </c:formatCode>
                <c:ptCount val="12"/>
                <c:pt idx="0">
                  <c:v>45.5</c:v>
                </c:pt>
                <c:pt idx="1">
                  <c:v>47.4</c:v>
                </c:pt>
                <c:pt idx="3">
                  <c:v>39.1</c:v>
                </c:pt>
                <c:pt idx="4">
                  <c:v>52.7</c:v>
                </c:pt>
                <c:pt idx="6">
                  <c:v>56.8</c:v>
                </c:pt>
                <c:pt idx="7">
                  <c:v>44.4</c:v>
                </c:pt>
                <c:pt idx="8">
                  <c:v>47.9</c:v>
                </c:pt>
                <c:pt idx="9">
                  <c:v>42.4</c:v>
                </c:pt>
                <c:pt idx="10">
                  <c:v>42.5</c:v>
                </c:pt>
                <c:pt idx="11">
                  <c:v>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2A-4908-AE9F-78E32DFF53DA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72A-4908-AE9F-78E32DFF53DA}"/>
              </c:ext>
            </c:extLst>
          </c:dPt>
          <c:dLbls>
            <c:dLbl>
              <c:idx val="0"/>
              <c:layout>
                <c:manualLayout>
                  <c:x val="0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72A-4908-AE9F-78E32DFF53DA}"/>
                </c:ext>
              </c:extLst>
            </c:dLbl>
            <c:dLbl>
              <c:idx val="1"/>
              <c:layout>
                <c:manualLayout>
                  <c:x val="-1.9791363214574116E-16"/>
                  <c:y val="-3.0008104551071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72A-4908-AE9F-78E32DFF53DA}"/>
                </c:ext>
              </c:extLst>
            </c:dLbl>
            <c:dLbl>
              <c:idx val="3"/>
              <c:layout>
                <c:manualLayout>
                  <c:x val="-1.3494267167789206E-3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72A-4908-AE9F-78E32DFF53DA}"/>
                </c:ext>
              </c:extLst>
            </c:dLbl>
            <c:dLbl>
              <c:idx val="4"/>
              <c:layout>
                <c:manualLayout>
                  <c:x val="-9.8956816072870581E-17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72A-4908-AE9F-78E32DFF53DA}"/>
                </c:ext>
              </c:extLst>
            </c:dLbl>
            <c:dLbl>
              <c:idx val="6"/>
              <c:layout>
                <c:manualLayout>
                  <c:x val="-9.8956816072870581E-17"/>
                  <c:y val="-3.0008104551071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72A-4908-AE9F-78E32DFF53DA}"/>
                </c:ext>
              </c:extLst>
            </c:dLbl>
            <c:dLbl>
              <c:idx val="7"/>
              <c:layout>
                <c:manualLayout>
                  <c:x val="-1.3494267167790195E-3"/>
                  <c:y val="-3.000810455107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72A-4908-AE9F-78E32DFF53DA}"/>
                </c:ext>
              </c:extLst>
            </c:dLbl>
            <c:dLbl>
              <c:idx val="8"/>
              <c:layout>
                <c:manualLayout>
                  <c:x val="0"/>
                  <c:y val="-3.3166852398552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72A-4908-AE9F-78E32DFF53DA}"/>
                </c:ext>
              </c:extLst>
            </c:dLbl>
            <c:dLbl>
              <c:idx val="9"/>
              <c:layout>
                <c:manualLayout>
                  <c:x val="0"/>
                  <c:y val="-3.000810455107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72A-4908-AE9F-78E32DFF53DA}"/>
                </c:ext>
              </c:extLst>
            </c:dLbl>
            <c:dLbl>
              <c:idx val="10"/>
              <c:layout>
                <c:manualLayout>
                  <c:x val="0"/>
                  <c:y val="-3.31668523985527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466530604785429E-2"/>
                      <c:h val="2.99844761222912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872A-4908-AE9F-78E32DFF53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'1'!$F$9:$F$20</c:f>
              <c:numCache>
                <c:formatCode>0.0_ </c:formatCode>
                <c:ptCount val="12"/>
                <c:pt idx="0">
                  <c:v>2.4</c:v>
                </c:pt>
                <c:pt idx="1">
                  <c:v>2.4</c:v>
                </c:pt>
                <c:pt idx="3">
                  <c:v>2.8</c:v>
                </c:pt>
                <c:pt idx="4">
                  <c:v>1.9</c:v>
                </c:pt>
                <c:pt idx="6">
                  <c:v>1.7</c:v>
                </c:pt>
                <c:pt idx="7">
                  <c:v>0.7</c:v>
                </c:pt>
                <c:pt idx="8">
                  <c:v>2.5</c:v>
                </c:pt>
                <c:pt idx="9">
                  <c:v>2.7</c:v>
                </c:pt>
                <c:pt idx="10">
                  <c:v>1.7</c:v>
                </c:pt>
                <c:pt idx="11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72A-4908-AE9F-78E32DFF53DA}"/>
            </c:ext>
          </c:extLst>
        </c:ser>
        <c:ser>
          <c:idx val="4"/>
          <c:order val="4"/>
          <c:tx>
            <c:strRef>
              <c:f>'1'!$G$8</c:f>
              <c:strCache>
                <c:ptCount val="1"/>
                <c:pt idx="0">
                  <c:v>どちらかといえば女性の方が優遇されている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72A-4908-AE9F-78E32DFF53DA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'1'!$G$9:$G$20</c:f>
              <c:numCache>
                <c:formatCode>0.0_ </c:formatCode>
                <c:ptCount val="12"/>
                <c:pt idx="0">
                  <c:v>6.5</c:v>
                </c:pt>
                <c:pt idx="1">
                  <c:v>5.9</c:v>
                </c:pt>
                <c:pt idx="3">
                  <c:v>5.8</c:v>
                </c:pt>
                <c:pt idx="4">
                  <c:v>7.3</c:v>
                </c:pt>
                <c:pt idx="6">
                  <c:v>8.6999999999999993</c:v>
                </c:pt>
                <c:pt idx="7">
                  <c:v>9</c:v>
                </c:pt>
                <c:pt idx="8">
                  <c:v>5.2</c:v>
                </c:pt>
                <c:pt idx="9">
                  <c:v>4</c:v>
                </c:pt>
                <c:pt idx="10">
                  <c:v>6.7</c:v>
                </c:pt>
                <c:pt idx="11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72A-4908-AE9F-78E32DFF53DA}"/>
            </c:ext>
          </c:extLst>
        </c:ser>
        <c:ser>
          <c:idx val="5"/>
          <c:order val="5"/>
          <c:tx>
            <c:strRef>
              <c:f>'1'!$H$8</c:f>
              <c:strCache>
                <c:ptCount val="1"/>
                <c:pt idx="0">
                  <c:v>女性の方が非常に優遇されている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872A-4908-AE9F-78E32DFF53DA}"/>
              </c:ext>
            </c:extLst>
          </c:dPt>
          <c:dLbls>
            <c:dLbl>
              <c:idx val="0"/>
              <c:layout>
                <c:manualLayout>
                  <c:x val="1.619312060134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72A-4908-AE9F-78E32DFF53DA}"/>
                </c:ext>
              </c:extLst>
            </c:dLbl>
            <c:dLbl>
              <c:idx val="1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72A-4908-AE9F-78E32DFF53DA}"/>
                </c:ext>
              </c:extLst>
            </c:dLbl>
            <c:dLbl>
              <c:idx val="3"/>
              <c:layout>
                <c:manualLayout>
                  <c:x val="2.02414007516838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72A-4908-AE9F-78E32DFF53DA}"/>
                </c:ext>
              </c:extLst>
            </c:dLbl>
            <c:dLbl>
              <c:idx val="4"/>
              <c:layout>
                <c:manualLayout>
                  <c:x val="1.48436938845679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72A-4908-AE9F-78E32DFF53DA}"/>
                </c:ext>
              </c:extLst>
            </c:dLbl>
            <c:dLbl>
              <c:idx val="6"/>
              <c:layout>
                <c:manualLayout>
                  <c:x val="9.44598701745224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72A-4908-AE9F-78E32DFF53DA}"/>
                </c:ext>
              </c:extLst>
            </c:dLbl>
            <c:dLbl>
              <c:idx val="7"/>
              <c:layout>
                <c:manualLayout>
                  <c:x val="1.48436938845681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72A-4908-AE9F-78E32DFF53DA}"/>
                </c:ext>
              </c:extLst>
            </c:dLbl>
            <c:dLbl>
              <c:idx val="8"/>
              <c:layout>
                <c:manualLayout>
                  <c:x val="1.88919740349046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72A-4908-AE9F-78E32DFF53DA}"/>
                </c:ext>
              </c:extLst>
            </c:dLbl>
            <c:dLbl>
              <c:idx val="9"/>
              <c:layout>
                <c:manualLayout>
                  <c:x val="1.6193120601347047E-2"/>
                  <c:y val="1.158194164518629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72A-4908-AE9F-78E32DFF53DA}"/>
                </c:ext>
              </c:extLst>
            </c:dLbl>
            <c:dLbl>
              <c:idx val="10"/>
              <c:layout>
                <c:manualLayout>
                  <c:x val="1.4843693884568127E-2"/>
                  <c:y val="1.158194164518629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72A-4908-AE9F-78E32DFF53DA}"/>
                </c:ext>
              </c:extLst>
            </c:dLbl>
            <c:dLbl>
              <c:idx val="11"/>
              <c:layout>
                <c:manualLayout>
                  <c:x val="1.6193120601347047E-2"/>
                  <c:y val="1.158194164518629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872A-4908-AE9F-78E32DFF53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'1'!$H$9:$H$20</c:f>
              <c:numCache>
                <c:formatCode>0.0_ </c:formatCode>
                <c:ptCount val="12"/>
                <c:pt idx="0">
                  <c:v>0.7</c:v>
                </c:pt>
                <c:pt idx="1">
                  <c:v>0.8</c:v>
                </c:pt>
                <c:pt idx="3">
                  <c:v>0.7</c:v>
                </c:pt>
                <c:pt idx="4">
                  <c:v>0.7</c:v>
                </c:pt>
                <c:pt idx="6">
                  <c:v>0</c:v>
                </c:pt>
                <c:pt idx="7">
                  <c:v>0.4</c:v>
                </c:pt>
                <c:pt idx="8">
                  <c:v>1.1000000000000001</c:v>
                </c:pt>
                <c:pt idx="9">
                  <c:v>0.4</c:v>
                </c:pt>
                <c:pt idx="10">
                  <c:v>0.4</c:v>
                </c:pt>
                <c:pt idx="11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872A-4908-AE9F-78E32DFF53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58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66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09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48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349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37687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5028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29050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457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7762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29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74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02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14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5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3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36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28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0F0AC-40DA-4E70-AE37-F4F2438F36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0A195-F5E8-4C64-85DD-A53DCBB43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83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2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C18F296-1AEF-921C-F725-C10B56082DD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5099" y="1066799"/>
          <a:ext cx="8750301" cy="5486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18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2022-09-14T08:49:52Z</dcterms:created>
  <dcterms:modified xsi:type="dcterms:W3CDTF">2022-09-14T08:49:52Z</dcterms:modified>
</cp:coreProperties>
</file>