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生物多様性国家戦略の言葉の認知度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内容を知っていた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56-47BC-B228-DAB5C4CC7A45}"/>
              </c:ext>
            </c:extLst>
          </c:dPt>
          <c:dLbls>
            <c:dLbl>
              <c:idx val="0"/>
              <c:layout>
                <c:manualLayout>
                  <c:x val="0"/>
                  <c:y val="-2.6234567901234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56-47BC-B228-DAB5C4CC7A45}"/>
                </c:ext>
              </c:extLst>
            </c:dLbl>
            <c:dLbl>
              <c:idx val="2"/>
              <c:layout>
                <c:manualLayout>
                  <c:x val="0"/>
                  <c:y val="-2.777777777777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56-47BC-B228-DAB5C4CC7A45}"/>
                </c:ext>
              </c:extLst>
            </c:dLbl>
            <c:dLbl>
              <c:idx val="3"/>
              <c:layout>
                <c:manualLayout>
                  <c:x val="7.7326705330019348E-3"/>
                  <c:y val="-2.4691418780985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570836785418397E-2"/>
                      <c:h val="2.92979002624671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B56-47BC-B228-DAB5C4CC7A45}"/>
                </c:ext>
              </c:extLst>
            </c:dLbl>
            <c:dLbl>
              <c:idx val="5"/>
              <c:layout>
                <c:manualLayout>
                  <c:x val="3.3140016570008283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56-47BC-B228-DAB5C4CC7A45}"/>
                </c:ext>
              </c:extLst>
            </c:dLbl>
            <c:dLbl>
              <c:idx val="6"/>
              <c:layout>
                <c:manualLayout>
                  <c:x val="0"/>
                  <c:y val="-2.4691358024691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56-47BC-B228-DAB5C4CC7A45}"/>
                </c:ext>
              </c:extLst>
            </c:dLbl>
            <c:dLbl>
              <c:idx val="7"/>
              <c:layout>
                <c:manualLayout>
                  <c:x val="0"/>
                  <c:y val="-2.4691358024691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56-47BC-B228-DAB5C4CC7A45}"/>
                </c:ext>
              </c:extLst>
            </c:dLbl>
            <c:dLbl>
              <c:idx val="8"/>
              <c:layout>
                <c:manualLayout>
                  <c:x val="0"/>
                  <c:y val="-3.0864197530864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56-47BC-B228-DAB5C4CC7A45}"/>
                </c:ext>
              </c:extLst>
            </c:dLbl>
            <c:dLbl>
              <c:idx val="9"/>
              <c:layout>
                <c:manualLayout>
                  <c:x val="-1.104667219000276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56-47BC-B228-DAB5C4CC7A45}"/>
                </c:ext>
              </c:extLst>
            </c:dLbl>
            <c:dLbl>
              <c:idx val="10"/>
              <c:layout>
                <c:manualLayout>
                  <c:x val="0"/>
                  <c:y val="-2.9320987654320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56-47BC-B228-DAB5C4CC7A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'9'!$C$9:$C$19</c:f>
              <c:numCache>
                <c:formatCode>General</c:formatCode>
                <c:ptCount val="11"/>
                <c:pt idx="0" formatCode="0.0_ ">
                  <c:v>4</c:v>
                </c:pt>
                <c:pt idx="2" formatCode="0.0_ ">
                  <c:v>5.2</c:v>
                </c:pt>
                <c:pt idx="3" formatCode="0.0_ ">
                  <c:v>2.8</c:v>
                </c:pt>
                <c:pt idx="5" formatCode="0.0_ ">
                  <c:v>1.4</c:v>
                </c:pt>
                <c:pt idx="6" formatCode="0.0_ ">
                  <c:v>2.1</c:v>
                </c:pt>
                <c:pt idx="7" formatCode="0.0_ ">
                  <c:v>3.3</c:v>
                </c:pt>
                <c:pt idx="8" formatCode="0.0_ ">
                  <c:v>4</c:v>
                </c:pt>
                <c:pt idx="9" formatCode="0.0_ ">
                  <c:v>4.7</c:v>
                </c:pt>
                <c:pt idx="10" formatCode="0.0_ 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B56-47BC-B228-DAB5C4CC7A45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内容は知らないが、聞いたことがあった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BB56-47BC-B228-DAB5C4CC7A45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'9'!$D$9:$D$19</c:f>
              <c:numCache>
                <c:formatCode>General</c:formatCode>
                <c:ptCount val="11"/>
                <c:pt idx="0" formatCode="0.0_ ">
                  <c:v>21.4</c:v>
                </c:pt>
                <c:pt idx="2" formatCode="0.0_ ">
                  <c:v>23.1</c:v>
                </c:pt>
                <c:pt idx="3" formatCode="0.0_ ">
                  <c:v>19.8</c:v>
                </c:pt>
                <c:pt idx="5" formatCode="0.0_ ">
                  <c:v>20.3</c:v>
                </c:pt>
                <c:pt idx="6" formatCode="0.0_ ">
                  <c:v>15.2</c:v>
                </c:pt>
                <c:pt idx="7" formatCode="0.0_ ">
                  <c:v>16.7</c:v>
                </c:pt>
                <c:pt idx="8" formatCode="0.0_ ">
                  <c:v>22.5</c:v>
                </c:pt>
                <c:pt idx="9" formatCode="0.0_ ">
                  <c:v>23.7</c:v>
                </c:pt>
                <c:pt idx="10" formatCode="0.0_ 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B56-47BC-B228-DAB5C4CC7A45}"/>
            </c:ext>
          </c:extLst>
        </c:ser>
        <c:ser>
          <c:idx val="2"/>
          <c:order val="2"/>
          <c:tx>
            <c:strRef>
              <c:f>'9'!$E$8</c:f>
              <c:strCache>
                <c:ptCount val="1"/>
                <c:pt idx="0">
                  <c:v>聞いたこともなかった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B56-47BC-B228-DAB5C4CC7A45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'9'!$E$9:$E$19</c:f>
              <c:numCache>
                <c:formatCode>General</c:formatCode>
                <c:ptCount val="11"/>
                <c:pt idx="0" formatCode="0.0_ ">
                  <c:v>73.400000000000006</c:v>
                </c:pt>
                <c:pt idx="2" formatCode="0.0_ ">
                  <c:v>70.8</c:v>
                </c:pt>
                <c:pt idx="3" formatCode="0.0_ ">
                  <c:v>75.7</c:v>
                </c:pt>
                <c:pt idx="5" formatCode="0.0_ ">
                  <c:v>78.3</c:v>
                </c:pt>
                <c:pt idx="6" formatCode="0.0_ ">
                  <c:v>82.7</c:v>
                </c:pt>
                <c:pt idx="7" formatCode="0.0_ ">
                  <c:v>78.8</c:v>
                </c:pt>
                <c:pt idx="8" formatCode="0.0_ ">
                  <c:v>72.7</c:v>
                </c:pt>
                <c:pt idx="9" formatCode="0.0_ ">
                  <c:v>69.900000000000006</c:v>
                </c:pt>
                <c:pt idx="10" formatCode="0.0_ ">
                  <c:v>67.400000000000006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B56-47BC-B228-DAB5C4CC7A45}"/>
            </c:ext>
          </c:extLst>
        </c:ser>
        <c:ser>
          <c:idx val="3"/>
          <c:order val="3"/>
          <c:tx>
            <c:strRef>
              <c:f>'9'!$F$8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BB56-47BC-B228-DAB5C4CC7A45}"/>
              </c:ext>
            </c:extLst>
          </c:dPt>
          <c:dLbls>
            <c:dLbl>
              <c:idx val="0"/>
              <c:layout>
                <c:manualLayout>
                  <c:x val="1.4374851859341778E-2"/>
                  <c:y val="1.215125887041897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B56-47BC-B228-DAB5C4CC7A45}"/>
                </c:ext>
              </c:extLst>
            </c:dLbl>
            <c:dLbl>
              <c:idx val="2"/>
              <c:layout>
                <c:manualLayout>
                  <c:x val="1.436067384700359E-2"/>
                  <c:y val="5.65837084800888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B56-47BC-B228-DAB5C4CC7A45}"/>
                </c:ext>
              </c:extLst>
            </c:dLbl>
            <c:dLbl>
              <c:idx val="3"/>
              <c:layout>
                <c:manualLayout>
                  <c:x val="1.6570008285003979E-2"/>
                  <c:y val="1.54320987654320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B56-47BC-B228-DAB5C4CC7A45}"/>
                </c:ext>
              </c:extLst>
            </c:dLbl>
            <c:dLbl>
              <c:idx val="5"/>
              <c:layout>
                <c:manualLayout>
                  <c:x val="9.942004971002322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B56-47BC-B228-DAB5C4CC7A45}"/>
                </c:ext>
              </c:extLst>
            </c:dLbl>
            <c:dLbl>
              <c:idx val="6"/>
              <c:layout>
                <c:manualLayout>
                  <c:x val="9.9420049710023228E-3"/>
                  <c:y val="1.131674169601777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B56-47BC-B228-DAB5C4CC7A45}"/>
                </c:ext>
              </c:extLst>
            </c:dLbl>
            <c:dLbl>
              <c:idx val="7"/>
              <c:layout>
                <c:manualLayout>
                  <c:x val="1.32560066280033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B56-47BC-B228-DAB5C4CC7A45}"/>
                </c:ext>
              </c:extLst>
            </c:dLbl>
            <c:dLbl>
              <c:idx val="8"/>
              <c:layout>
                <c:manualLayout>
                  <c:x val="1.3256006628003313E-2"/>
                  <c:y val="1.131674169601777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B56-47BC-B228-DAB5C4CC7A45}"/>
                </c:ext>
              </c:extLst>
            </c:dLbl>
            <c:dLbl>
              <c:idx val="9"/>
              <c:layout>
                <c:manualLayout>
                  <c:x val="1.65700082850039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B56-47BC-B228-DAB5C4CC7A45}"/>
                </c:ext>
              </c:extLst>
            </c:dLbl>
            <c:dLbl>
              <c:idx val="10"/>
              <c:layout>
                <c:manualLayout>
                  <c:x val="1.8779342723004695E-2"/>
                  <c:y val="1.131674169601777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B56-47BC-B228-DAB5C4CC7A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'9'!$F$9:$F$19</c:f>
              <c:numCache>
                <c:formatCode>General</c:formatCode>
                <c:ptCount val="11"/>
                <c:pt idx="0" formatCode="0.0_ ">
                  <c:v>1.3</c:v>
                </c:pt>
                <c:pt idx="2" formatCode="0.0_ ">
                  <c:v>0.8</c:v>
                </c:pt>
                <c:pt idx="3" formatCode="0.0_ ">
                  <c:v>1.7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1.3</c:v>
                </c:pt>
                <c:pt idx="8" formatCode="0.0_ ">
                  <c:v>0.8</c:v>
                </c:pt>
                <c:pt idx="9" formatCode="0.0_ ">
                  <c:v>1.7</c:v>
                </c:pt>
                <c:pt idx="10" formatCode="0.0_ 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B56-47BC-B228-DAB5C4CC7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378184"/>
        <c:axId val="587387144"/>
      </c:barChart>
      <c:catAx>
        <c:axId val="587378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387144"/>
        <c:crosses val="autoZero"/>
        <c:auto val="1"/>
        <c:lblAlgn val="ctr"/>
        <c:lblOffset val="100"/>
        <c:noMultiLvlLbl val="0"/>
      </c:catAx>
      <c:valAx>
        <c:axId val="58738714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378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0.96726</cdr:x>
      <cdr:y>0.95079</cdr:y>
    </cdr:from>
    <cdr:to>
      <cdr:x>1</cdr:x>
      <cdr:y>0.98386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0963686" y="7607300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33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9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282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45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5429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84214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78494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07101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7822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3652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2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75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32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1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09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39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16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27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FA889-7C7F-48A1-8F31-C1268B9371F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B25CB-6F69-404D-87A4-73F212734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1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4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A21F1C1-0991-1F0F-DDA3-0F9D24868BE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28650" y="933450"/>
          <a:ext cx="785495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446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2022-09-14T08:43:59Z</dcterms:created>
  <dcterms:modified xsi:type="dcterms:W3CDTF">2022-09-14T08:43:59Z</dcterms:modified>
</cp:coreProperties>
</file>