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生物多様性の言葉の認知度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言葉の意味を知っていた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F74-4396-9023-3DD9A4CFC293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'8'!$C$9:$C$19</c:f>
              <c:numCache>
                <c:formatCode>General</c:formatCode>
                <c:ptCount val="11"/>
                <c:pt idx="0" formatCode="0.0_ ">
                  <c:v>20.100000000000001</c:v>
                </c:pt>
                <c:pt idx="2" formatCode="0.0_ ">
                  <c:v>26.1</c:v>
                </c:pt>
                <c:pt idx="3" formatCode="0.0_ ">
                  <c:v>14.8</c:v>
                </c:pt>
                <c:pt idx="5" formatCode="0.0_ ">
                  <c:v>31.5</c:v>
                </c:pt>
                <c:pt idx="6" formatCode="0.0_ ">
                  <c:v>19.399999999999999</c:v>
                </c:pt>
                <c:pt idx="7" formatCode="0.0_ ">
                  <c:v>19</c:v>
                </c:pt>
                <c:pt idx="8" formatCode="0.0_ ">
                  <c:v>24.1</c:v>
                </c:pt>
                <c:pt idx="9" formatCode="0.0_ ">
                  <c:v>19.399999999999999</c:v>
                </c:pt>
                <c:pt idx="10" formatCode="0.0_ 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74-4396-9023-3DD9A4CFC293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意味は知らないが、言葉は聞いたことがあった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F74-4396-9023-3DD9A4CFC293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'8'!$D$9:$D$19</c:f>
              <c:numCache>
                <c:formatCode>General</c:formatCode>
                <c:ptCount val="11"/>
                <c:pt idx="0" formatCode="0.0_ ">
                  <c:v>31.7</c:v>
                </c:pt>
                <c:pt idx="2" formatCode="0.0_ ">
                  <c:v>32.200000000000003</c:v>
                </c:pt>
                <c:pt idx="3" formatCode="0.0_ ">
                  <c:v>31.3</c:v>
                </c:pt>
                <c:pt idx="5" formatCode="0.0_ ">
                  <c:v>32.200000000000003</c:v>
                </c:pt>
                <c:pt idx="6" formatCode="0.0_ ">
                  <c:v>34</c:v>
                </c:pt>
                <c:pt idx="7" formatCode="0.0_ ">
                  <c:v>32.700000000000003</c:v>
                </c:pt>
                <c:pt idx="8" formatCode="0.0_ ">
                  <c:v>28.5</c:v>
                </c:pt>
                <c:pt idx="9" formatCode="0.0_ ">
                  <c:v>32.4</c:v>
                </c:pt>
                <c:pt idx="10" formatCode="0.0_ 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74-4396-9023-3DD9A4CFC293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聞いたこともなかった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F74-4396-9023-3DD9A4CFC293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'8'!$E$9:$E$19</c:f>
              <c:numCache>
                <c:formatCode>General</c:formatCode>
                <c:ptCount val="11"/>
                <c:pt idx="0" formatCode="0.0_ ">
                  <c:v>47.2</c:v>
                </c:pt>
                <c:pt idx="2" formatCode="0.0_ ">
                  <c:v>41</c:v>
                </c:pt>
                <c:pt idx="3" formatCode="0.0_ ">
                  <c:v>52.5</c:v>
                </c:pt>
                <c:pt idx="5" formatCode="0.0_ ">
                  <c:v>35.700000000000003</c:v>
                </c:pt>
                <c:pt idx="6" formatCode="0.0_ ">
                  <c:v>46.6</c:v>
                </c:pt>
                <c:pt idx="7" formatCode="0.0_ ">
                  <c:v>48.4</c:v>
                </c:pt>
                <c:pt idx="8" formatCode="0.0_ ">
                  <c:v>46.6</c:v>
                </c:pt>
                <c:pt idx="9" formatCode="0.0_ ">
                  <c:v>47.2</c:v>
                </c:pt>
                <c:pt idx="10" formatCode="0.0_ ">
                  <c:v>50.3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74-4396-9023-3DD9A4CFC293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F74-4396-9023-3DD9A4CFC293}"/>
              </c:ext>
            </c:extLst>
          </c:dPt>
          <c:dLbls>
            <c:dLbl>
              <c:idx val="0"/>
              <c:layout>
                <c:manualLayout>
                  <c:x val="1.6470588845598474E-2"/>
                  <c:y val="1.4573226750836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F74-4396-9023-3DD9A4CFC293}"/>
                </c:ext>
              </c:extLst>
            </c:dLbl>
            <c:dLbl>
              <c:idx val="2"/>
              <c:layout>
                <c:manualLayout>
                  <c:x val="1.098039256373231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F74-4396-9023-3DD9A4CFC293}"/>
                </c:ext>
              </c:extLst>
            </c:dLbl>
            <c:dLbl>
              <c:idx val="3"/>
              <c:layout>
                <c:manualLayout>
                  <c:x val="1.4274510332852012E-2"/>
                  <c:y val="-1.5898249202176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F74-4396-9023-3DD9A4CFC293}"/>
                </c:ext>
              </c:extLst>
            </c:dLbl>
            <c:dLbl>
              <c:idx val="5"/>
              <c:layout>
                <c:manualLayout>
                  <c:x val="1.09803925637321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F74-4396-9023-3DD9A4CFC293}"/>
                </c:ext>
              </c:extLst>
            </c:dLbl>
            <c:dLbl>
              <c:idx val="6"/>
              <c:layout>
                <c:manualLayout>
                  <c:x val="1.0980392563732316E-2"/>
                  <c:y val="1.1658581400669285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F74-4396-9023-3DD9A4CFC293}"/>
                </c:ext>
              </c:extLst>
            </c:dLbl>
            <c:dLbl>
              <c:idx val="7"/>
              <c:layout>
                <c:manualLayout>
                  <c:x val="9.8823533073590843E-3"/>
                  <c:y val="-1.5898249202177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F74-4396-9023-3DD9A4CFC293}"/>
                </c:ext>
              </c:extLst>
            </c:dLbl>
            <c:dLbl>
              <c:idx val="8"/>
              <c:layout>
                <c:manualLayout>
                  <c:x val="1.317647107647878E-2"/>
                  <c:y val="-1.5898249202177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F74-4396-9023-3DD9A4CFC293}"/>
                </c:ext>
              </c:extLst>
            </c:dLbl>
            <c:dLbl>
              <c:idx val="9"/>
              <c:layout>
                <c:manualLayout>
                  <c:x val="1.6470588845598474E-2"/>
                  <c:y val="1.1658581400669285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F74-4396-9023-3DD9A4CFC293}"/>
                </c:ext>
              </c:extLst>
            </c:dLbl>
            <c:dLbl>
              <c:idx val="10"/>
              <c:layout>
                <c:manualLayout>
                  <c:x val="2.0862745871091402E-2"/>
                  <c:y val="-1.5898249202177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F74-4396-9023-3DD9A4CFC2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'8'!$F$9:$F$19</c:f>
              <c:numCache>
                <c:formatCode>General</c:formatCode>
                <c:ptCount val="11"/>
                <c:pt idx="0" formatCode="0.0_ ">
                  <c:v>1</c:v>
                </c:pt>
                <c:pt idx="2" formatCode="0.0_ ">
                  <c:v>0.6</c:v>
                </c:pt>
                <c:pt idx="3" formatCode="0.0_ ">
                  <c:v>1.4</c:v>
                </c:pt>
                <c:pt idx="5" formatCode="0.0_ ">
                  <c:v>0.7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0.8</c:v>
                </c:pt>
                <c:pt idx="9" formatCode="0.0_ ">
                  <c:v>1</c:v>
                </c:pt>
                <c:pt idx="10" formatCode="0.0_ 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CF74-4396-9023-3DD9A4CFC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2832824"/>
        <c:axId val="582832184"/>
      </c:barChart>
      <c:catAx>
        <c:axId val="582832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2832184"/>
        <c:crosses val="autoZero"/>
        <c:auto val="1"/>
        <c:lblAlgn val="ctr"/>
        <c:lblOffset val="100"/>
        <c:noMultiLvlLbl val="0"/>
      </c:catAx>
      <c:valAx>
        <c:axId val="582832184"/>
        <c:scaling>
          <c:orientation val="minMax"/>
          <c:max val="100.1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28328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0.9674</cdr:x>
      <cdr:y>0.94555</cdr:y>
    </cdr:from>
    <cdr:to>
      <cdr:x>1</cdr:x>
      <cdr:y>0.97871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0965285" y="7256120"/>
          <a:ext cx="369465" cy="25450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44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6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964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18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76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8589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35406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24620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47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865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91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65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51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13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86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26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62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1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2712-A77F-40B7-9ADB-C63B3B71A5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71281-D718-4E5A-9CA7-3EC7ECA57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08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44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81943B0-B241-94F0-3A3C-63759479723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23850" y="933450"/>
          <a:ext cx="8312150" cy="546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691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2022-09-14T08:43:58Z</dcterms:created>
  <dcterms:modified xsi:type="dcterms:W3CDTF">2022-09-14T08:43:58Z</dcterms:modified>
</cp:coreProperties>
</file>